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42808525" cy="30279975"/>
  <p:notesSz cx="9866313" cy="6797675"/>
  <p:defaultTextStyle>
    <a:defPPr>
      <a:defRPr lang="de-DE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 userDrawn="1">
          <p15:clr>
            <a:srgbClr val="A4A3A4"/>
          </p15:clr>
        </p15:guide>
        <p15:guide id="2" pos="134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DBFF"/>
    <a:srgbClr val="FFFFCC"/>
    <a:srgbClr val="FFCC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31"/>
  </p:normalViewPr>
  <p:slideViewPr>
    <p:cSldViewPr>
      <p:cViewPr varScale="1">
        <p:scale>
          <a:sx n="26" d="100"/>
          <a:sy n="26" d="100"/>
        </p:scale>
        <p:origin x="1404" y="180"/>
      </p:cViewPr>
      <p:guideLst>
        <p:guide orient="horz" pos="9537"/>
        <p:guide pos="134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588628" y="0"/>
            <a:ext cx="427540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7AC45-3042-41AE-AFE2-69E3EA803EAD}" type="datetimeFigureOut">
              <a:rPr lang="de-DE" smtClean="0"/>
              <a:t>22.08.2022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130550" y="509588"/>
            <a:ext cx="3605213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86632" y="3228896"/>
            <a:ext cx="789305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540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588628" y="6456612"/>
            <a:ext cx="427540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5E4A8-6C93-479C-AECC-A643A0793E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9545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130550" y="509588"/>
            <a:ext cx="3605213" cy="25495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5E4A8-6C93-479C-AECC-A643A0793E4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867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10645" y="9406424"/>
            <a:ext cx="36387247" cy="649056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421282" y="17158652"/>
            <a:ext cx="29965968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3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30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7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4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61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15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DC67-25A2-4D2E-B3BC-7C65266933FA}" type="datetimeFigureOut">
              <a:rPr lang="de-DE" smtClean="0"/>
              <a:t>22.08.2022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FC60-E76E-47E4-BCB3-D1362D17E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641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0777" y="21195983"/>
            <a:ext cx="25685115" cy="2502306"/>
          </a:xfrm>
        </p:spPr>
        <p:txBody>
          <a:bodyPr anchor="b"/>
          <a:lstStyle>
            <a:lvl1pPr algn="l">
              <a:defRPr sz="6436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390777" y="2705575"/>
            <a:ext cx="25685115" cy="18167985"/>
          </a:xfrm>
        </p:spPr>
        <p:txBody>
          <a:bodyPr/>
          <a:lstStyle>
            <a:lvl1pPr marL="0" indent="0">
              <a:buNone/>
              <a:defRPr sz="10326"/>
            </a:lvl1pPr>
            <a:lvl2pPr marL="1476906" indent="0">
              <a:buNone/>
              <a:defRPr sz="9053"/>
            </a:lvl2pPr>
            <a:lvl3pPr marL="2953811" indent="0">
              <a:buNone/>
              <a:defRPr sz="7780"/>
            </a:lvl3pPr>
            <a:lvl4pPr marL="4430717" indent="0">
              <a:buNone/>
              <a:defRPr sz="6436"/>
            </a:lvl4pPr>
            <a:lvl5pPr marL="5907621" indent="0">
              <a:buNone/>
              <a:defRPr sz="6436"/>
            </a:lvl5pPr>
            <a:lvl6pPr marL="7384527" indent="0">
              <a:buNone/>
              <a:defRPr sz="6436"/>
            </a:lvl6pPr>
            <a:lvl7pPr marL="8861433" indent="0">
              <a:buNone/>
              <a:defRPr sz="6436"/>
            </a:lvl7pPr>
            <a:lvl8pPr marL="10338339" indent="0">
              <a:buNone/>
              <a:defRPr sz="6436"/>
            </a:lvl8pPr>
            <a:lvl9pPr marL="11815244" indent="0">
              <a:buNone/>
              <a:defRPr sz="6436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0777" y="23698293"/>
            <a:ext cx="25685115" cy="3553689"/>
          </a:xfrm>
        </p:spPr>
        <p:txBody>
          <a:bodyPr/>
          <a:lstStyle>
            <a:lvl1pPr marL="0" indent="0">
              <a:buNone/>
              <a:defRPr sz="4526"/>
            </a:lvl1pPr>
            <a:lvl2pPr marL="1476906" indent="0">
              <a:buNone/>
              <a:defRPr sz="3890"/>
            </a:lvl2pPr>
            <a:lvl3pPr marL="2953811" indent="0">
              <a:buNone/>
              <a:defRPr sz="3254"/>
            </a:lvl3pPr>
            <a:lvl4pPr marL="4430717" indent="0">
              <a:buNone/>
              <a:defRPr sz="2900"/>
            </a:lvl4pPr>
            <a:lvl5pPr marL="5907621" indent="0">
              <a:buNone/>
              <a:defRPr sz="2900"/>
            </a:lvl5pPr>
            <a:lvl6pPr marL="7384527" indent="0">
              <a:buNone/>
              <a:defRPr sz="2900"/>
            </a:lvl6pPr>
            <a:lvl7pPr marL="8861433" indent="0">
              <a:buNone/>
              <a:defRPr sz="2900"/>
            </a:lvl7pPr>
            <a:lvl8pPr marL="10338339" indent="0">
              <a:buNone/>
              <a:defRPr sz="2900"/>
            </a:lvl8pPr>
            <a:lvl9pPr marL="11815244" indent="0">
              <a:buNone/>
              <a:defRPr sz="2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DC67-25A2-4D2E-B3BC-7C65266933FA}" type="datetimeFigureOut">
              <a:rPr lang="de-DE" smtClean="0"/>
              <a:t>22.08.2022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FC60-E76E-47E4-BCB3-D1362D17E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134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DC67-25A2-4D2E-B3BC-7C65266933FA}" type="datetimeFigureOut">
              <a:rPr lang="de-DE" smtClean="0"/>
              <a:t>22.08.2022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FC60-E76E-47E4-BCB3-D1362D17E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717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02777623" y="7569995"/>
            <a:ext cx="31890862" cy="16126890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090171" y="7569995"/>
            <a:ext cx="94973985" cy="161268904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DC67-25A2-4D2E-B3BC-7C65266933FA}" type="datetimeFigureOut">
              <a:rPr lang="de-DE" smtClean="0"/>
              <a:t>22.08.2022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FC60-E76E-47E4-BCB3-D1362D17E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914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930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DC67-25A2-4D2E-B3BC-7C65266933FA}" type="datetimeFigureOut">
              <a:rPr lang="de-DE" smtClean="0"/>
              <a:t>22.08.2022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FC60-E76E-47E4-BCB3-D1362D17E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639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DC67-25A2-4D2E-B3BC-7C65266933FA}" type="datetimeFigureOut">
              <a:rPr lang="de-DE" smtClean="0"/>
              <a:t>22.08.2022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FC60-E76E-47E4-BCB3-D1362D17E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32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81583" y="19457691"/>
            <a:ext cx="36387247" cy="6013940"/>
          </a:xfrm>
        </p:spPr>
        <p:txBody>
          <a:bodyPr anchor="t"/>
          <a:lstStyle>
            <a:lvl1pPr algn="l">
              <a:defRPr sz="12944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381583" y="12833948"/>
            <a:ext cx="36387247" cy="6623742"/>
          </a:xfrm>
        </p:spPr>
        <p:txBody>
          <a:bodyPr anchor="b"/>
          <a:lstStyle>
            <a:lvl1pPr marL="0" indent="0">
              <a:buNone/>
              <a:defRPr sz="6436">
                <a:solidFill>
                  <a:schemeClr val="tx1">
                    <a:tint val="75000"/>
                  </a:schemeClr>
                </a:solidFill>
              </a:defRPr>
            </a:lvl1pPr>
            <a:lvl2pPr marL="147690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3811" indent="0">
              <a:buNone/>
              <a:defRPr sz="5163">
                <a:solidFill>
                  <a:schemeClr val="tx1">
                    <a:tint val="75000"/>
                  </a:schemeClr>
                </a:solidFill>
              </a:defRPr>
            </a:lvl3pPr>
            <a:lvl4pPr marL="4430717" indent="0">
              <a:buNone/>
              <a:defRPr sz="4526">
                <a:solidFill>
                  <a:schemeClr val="tx1">
                    <a:tint val="75000"/>
                  </a:schemeClr>
                </a:solidFill>
              </a:defRPr>
            </a:lvl4pPr>
            <a:lvl5pPr marL="5907621" indent="0">
              <a:buNone/>
              <a:defRPr sz="4526">
                <a:solidFill>
                  <a:schemeClr val="tx1">
                    <a:tint val="75000"/>
                  </a:schemeClr>
                </a:solidFill>
              </a:defRPr>
            </a:lvl5pPr>
            <a:lvl6pPr marL="7384527" indent="0">
              <a:buNone/>
              <a:defRPr sz="4526">
                <a:solidFill>
                  <a:schemeClr val="tx1">
                    <a:tint val="75000"/>
                  </a:schemeClr>
                </a:solidFill>
              </a:defRPr>
            </a:lvl6pPr>
            <a:lvl7pPr marL="8861433" indent="0">
              <a:buNone/>
              <a:defRPr sz="4526">
                <a:solidFill>
                  <a:schemeClr val="tx1">
                    <a:tint val="75000"/>
                  </a:schemeClr>
                </a:solidFill>
              </a:defRPr>
            </a:lvl7pPr>
            <a:lvl8pPr marL="10338339" indent="0">
              <a:buNone/>
              <a:defRPr sz="4526">
                <a:solidFill>
                  <a:schemeClr val="tx1">
                    <a:tint val="75000"/>
                  </a:schemeClr>
                </a:solidFill>
              </a:defRPr>
            </a:lvl8pPr>
            <a:lvl9pPr marL="11815244" indent="0">
              <a:buNone/>
              <a:defRPr sz="452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DC67-25A2-4D2E-B3BC-7C65266933FA}" type="datetimeFigureOut">
              <a:rPr lang="de-DE" smtClean="0"/>
              <a:t>22.08.2022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FC60-E76E-47E4-BCB3-D1362D17E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7568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090170" y="44102223"/>
            <a:ext cx="63432425" cy="124736674"/>
          </a:xfrm>
        </p:spPr>
        <p:txBody>
          <a:bodyPr/>
          <a:lstStyle>
            <a:lvl1pPr>
              <a:defRPr sz="9053"/>
            </a:lvl1pPr>
            <a:lvl2pPr>
              <a:defRPr sz="7780"/>
            </a:lvl2pPr>
            <a:lvl3pPr>
              <a:defRPr sz="6436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1236067" y="44102223"/>
            <a:ext cx="63432421" cy="124736674"/>
          </a:xfrm>
        </p:spPr>
        <p:txBody>
          <a:bodyPr/>
          <a:lstStyle>
            <a:lvl1pPr>
              <a:defRPr sz="9053"/>
            </a:lvl1pPr>
            <a:lvl2pPr>
              <a:defRPr sz="7780"/>
            </a:lvl2pPr>
            <a:lvl3pPr>
              <a:defRPr sz="6436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DC67-25A2-4D2E-B3BC-7C65266933FA}" type="datetimeFigureOut">
              <a:rPr lang="de-DE" smtClean="0"/>
              <a:t>22.08.2022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FC60-E76E-47E4-BCB3-D1362D17E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635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40428" y="1212603"/>
            <a:ext cx="38527673" cy="5046662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140426" y="6777955"/>
            <a:ext cx="18914533" cy="2824727"/>
          </a:xfrm>
        </p:spPr>
        <p:txBody>
          <a:bodyPr anchor="b"/>
          <a:lstStyle>
            <a:lvl1pPr marL="0" indent="0">
              <a:buNone/>
              <a:defRPr sz="7780" b="1"/>
            </a:lvl1pPr>
            <a:lvl2pPr marL="1476906" indent="0">
              <a:buNone/>
              <a:defRPr sz="6436" b="1"/>
            </a:lvl2pPr>
            <a:lvl3pPr marL="2953811" indent="0">
              <a:buNone/>
              <a:defRPr sz="5800" b="1"/>
            </a:lvl3pPr>
            <a:lvl4pPr marL="4430717" indent="0">
              <a:buNone/>
              <a:defRPr sz="5163" b="1"/>
            </a:lvl4pPr>
            <a:lvl5pPr marL="5907621" indent="0">
              <a:buNone/>
              <a:defRPr sz="5163" b="1"/>
            </a:lvl5pPr>
            <a:lvl6pPr marL="7384527" indent="0">
              <a:buNone/>
              <a:defRPr sz="5163" b="1"/>
            </a:lvl6pPr>
            <a:lvl7pPr marL="8861433" indent="0">
              <a:buNone/>
              <a:defRPr sz="5163" b="1"/>
            </a:lvl7pPr>
            <a:lvl8pPr marL="10338339" indent="0">
              <a:buNone/>
              <a:defRPr sz="5163" b="1"/>
            </a:lvl8pPr>
            <a:lvl9pPr marL="11815244" indent="0">
              <a:buNone/>
              <a:defRPr sz="5163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140426" y="9602678"/>
            <a:ext cx="18914533" cy="17446034"/>
          </a:xfrm>
        </p:spPr>
        <p:txBody>
          <a:bodyPr/>
          <a:lstStyle>
            <a:lvl1pPr>
              <a:defRPr sz="7780"/>
            </a:lvl1pPr>
            <a:lvl2pPr>
              <a:defRPr sz="6436"/>
            </a:lvl2pPr>
            <a:lvl3pPr>
              <a:defRPr sz="5800"/>
            </a:lvl3pPr>
            <a:lvl4pPr>
              <a:defRPr sz="5163"/>
            </a:lvl4pPr>
            <a:lvl5pPr>
              <a:defRPr sz="5163"/>
            </a:lvl5pPr>
            <a:lvl6pPr>
              <a:defRPr sz="5163"/>
            </a:lvl6pPr>
            <a:lvl7pPr>
              <a:defRPr sz="5163"/>
            </a:lvl7pPr>
            <a:lvl8pPr>
              <a:defRPr sz="5163"/>
            </a:lvl8pPr>
            <a:lvl9pPr>
              <a:defRPr sz="5163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1746138" y="6777955"/>
            <a:ext cx="18921963" cy="2824727"/>
          </a:xfrm>
        </p:spPr>
        <p:txBody>
          <a:bodyPr anchor="b"/>
          <a:lstStyle>
            <a:lvl1pPr marL="0" indent="0">
              <a:buNone/>
              <a:defRPr sz="7780" b="1"/>
            </a:lvl1pPr>
            <a:lvl2pPr marL="1476906" indent="0">
              <a:buNone/>
              <a:defRPr sz="6436" b="1"/>
            </a:lvl2pPr>
            <a:lvl3pPr marL="2953811" indent="0">
              <a:buNone/>
              <a:defRPr sz="5800" b="1"/>
            </a:lvl3pPr>
            <a:lvl4pPr marL="4430717" indent="0">
              <a:buNone/>
              <a:defRPr sz="5163" b="1"/>
            </a:lvl4pPr>
            <a:lvl5pPr marL="5907621" indent="0">
              <a:buNone/>
              <a:defRPr sz="5163" b="1"/>
            </a:lvl5pPr>
            <a:lvl6pPr marL="7384527" indent="0">
              <a:buNone/>
              <a:defRPr sz="5163" b="1"/>
            </a:lvl6pPr>
            <a:lvl7pPr marL="8861433" indent="0">
              <a:buNone/>
              <a:defRPr sz="5163" b="1"/>
            </a:lvl7pPr>
            <a:lvl8pPr marL="10338339" indent="0">
              <a:buNone/>
              <a:defRPr sz="5163" b="1"/>
            </a:lvl8pPr>
            <a:lvl9pPr marL="11815244" indent="0">
              <a:buNone/>
              <a:defRPr sz="5163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1746138" y="9602678"/>
            <a:ext cx="18921963" cy="17446034"/>
          </a:xfrm>
        </p:spPr>
        <p:txBody>
          <a:bodyPr/>
          <a:lstStyle>
            <a:lvl1pPr>
              <a:defRPr sz="7780"/>
            </a:lvl1pPr>
            <a:lvl2pPr>
              <a:defRPr sz="6436"/>
            </a:lvl2pPr>
            <a:lvl3pPr>
              <a:defRPr sz="5800"/>
            </a:lvl3pPr>
            <a:lvl4pPr>
              <a:defRPr sz="5163"/>
            </a:lvl4pPr>
            <a:lvl5pPr>
              <a:defRPr sz="5163"/>
            </a:lvl5pPr>
            <a:lvl6pPr>
              <a:defRPr sz="5163"/>
            </a:lvl6pPr>
            <a:lvl7pPr>
              <a:defRPr sz="5163"/>
            </a:lvl7pPr>
            <a:lvl8pPr>
              <a:defRPr sz="5163"/>
            </a:lvl8pPr>
            <a:lvl9pPr>
              <a:defRPr sz="5163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DC67-25A2-4D2E-B3BC-7C65266933FA}" type="datetimeFigureOut">
              <a:rPr lang="de-DE" smtClean="0"/>
              <a:t>22.08.2022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FC60-E76E-47E4-BCB3-D1362D17E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9643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DC67-25A2-4D2E-B3BC-7C65266933FA}" type="datetimeFigureOut">
              <a:rPr lang="de-DE" smtClean="0"/>
              <a:t>22.08.2022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FC60-E76E-47E4-BCB3-D1362D17E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881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DC67-25A2-4D2E-B3BC-7C65266933FA}" type="datetimeFigureOut">
              <a:rPr lang="de-DE" smtClean="0"/>
              <a:t>22.08.2022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FC60-E76E-47E4-BCB3-D1362D17E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728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40431" y="1205591"/>
            <a:ext cx="14083710" cy="5130774"/>
          </a:xfrm>
        </p:spPr>
        <p:txBody>
          <a:bodyPr anchor="b"/>
          <a:lstStyle>
            <a:lvl1pPr algn="l">
              <a:defRPr sz="6436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6736946" y="1205595"/>
            <a:ext cx="23931154" cy="25843120"/>
          </a:xfrm>
        </p:spPr>
        <p:txBody>
          <a:bodyPr/>
          <a:lstStyle>
            <a:lvl1pPr>
              <a:defRPr sz="10326"/>
            </a:lvl1pPr>
            <a:lvl2pPr>
              <a:defRPr sz="9053"/>
            </a:lvl2pPr>
            <a:lvl3pPr>
              <a:defRPr sz="7780"/>
            </a:lvl3pPr>
            <a:lvl4pPr>
              <a:defRPr sz="6436"/>
            </a:lvl4pPr>
            <a:lvl5pPr>
              <a:defRPr sz="6436"/>
            </a:lvl5pPr>
            <a:lvl6pPr>
              <a:defRPr sz="6436"/>
            </a:lvl6pPr>
            <a:lvl7pPr>
              <a:defRPr sz="6436"/>
            </a:lvl7pPr>
            <a:lvl8pPr>
              <a:defRPr sz="6436"/>
            </a:lvl8pPr>
            <a:lvl9pPr>
              <a:defRPr sz="6436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140431" y="6336369"/>
            <a:ext cx="14083710" cy="20712345"/>
          </a:xfrm>
        </p:spPr>
        <p:txBody>
          <a:bodyPr/>
          <a:lstStyle>
            <a:lvl1pPr marL="0" indent="0">
              <a:buNone/>
              <a:defRPr sz="4526"/>
            </a:lvl1pPr>
            <a:lvl2pPr marL="1476906" indent="0">
              <a:buNone/>
              <a:defRPr sz="3890"/>
            </a:lvl2pPr>
            <a:lvl3pPr marL="2953811" indent="0">
              <a:buNone/>
              <a:defRPr sz="3254"/>
            </a:lvl3pPr>
            <a:lvl4pPr marL="4430717" indent="0">
              <a:buNone/>
              <a:defRPr sz="2900"/>
            </a:lvl4pPr>
            <a:lvl5pPr marL="5907621" indent="0">
              <a:buNone/>
              <a:defRPr sz="2900"/>
            </a:lvl5pPr>
            <a:lvl6pPr marL="7384527" indent="0">
              <a:buNone/>
              <a:defRPr sz="2900"/>
            </a:lvl6pPr>
            <a:lvl7pPr marL="8861433" indent="0">
              <a:buNone/>
              <a:defRPr sz="2900"/>
            </a:lvl7pPr>
            <a:lvl8pPr marL="10338339" indent="0">
              <a:buNone/>
              <a:defRPr sz="2900"/>
            </a:lvl8pPr>
            <a:lvl9pPr marL="11815244" indent="0">
              <a:buNone/>
              <a:defRPr sz="2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DC67-25A2-4D2E-B3BC-7C65266933FA}" type="datetimeFigureOut">
              <a:rPr lang="de-DE" smtClean="0"/>
              <a:t>22.08.2022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FC60-E76E-47E4-BCB3-D1362D17E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573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140428" y="1212603"/>
            <a:ext cx="38527673" cy="5046662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140428" y="7065330"/>
            <a:ext cx="38527673" cy="19983384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140426" y="28065056"/>
            <a:ext cx="9988657" cy="1612129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3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8DC67-25A2-4D2E-B3BC-7C65266933FA}" type="datetimeFigureOut">
              <a:rPr lang="de-DE" smtClean="0"/>
              <a:t>22.08.2022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626252" y="28065056"/>
            <a:ext cx="13556033" cy="1612129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3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0679443" y="28065056"/>
            <a:ext cx="9988657" cy="1612129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3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7FC60-E76E-47E4-BCB3-D1362D17E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274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9" r:id="rId13"/>
  </p:sldLayoutIdLst>
  <p:txStyles>
    <p:titleStyle>
      <a:lvl1pPr algn="ctr" defTabSz="2953811" rtl="0" eaLnBrk="1" latinLnBrk="0" hangingPunct="1">
        <a:spcBef>
          <a:spcPct val="0"/>
        </a:spcBef>
        <a:buNone/>
        <a:defRPr sz="142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679" indent="-1107679" algn="l" defTabSz="295381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26" kern="1200">
          <a:solidFill>
            <a:schemeClr val="tx1"/>
          </a:solidFill>
          <a:latin typeface="+mn-lt"/>
          <a:ea typeface="+mn-ea"/>
          <a:cs typeface="+mn-cs"/>
        </a:defRPr>
      </a:lvl1pPr>
      <a:lvl2pPr marL="2399971" indent="-923067" algn="l" defTabSz="2953811" rtl="0" eaLnBrk="1" latinLnBrk="0" hangingPunct="1">
        <a:spcBef>
          <a:spcPct val="20000"/>
        </a:spcBef>
        <a:buFont typeface="Arial" panose="020B0604020202020204" pitchFamily="34" charset="0"/>
        <a:buChar char="–"/>
        <a:defRPr sz="9053" kern="1200">
          <a:solidFill>
            <a:schemeClr val="tx1"/>
          </a:solidFill>
          <a:latin typeface="+mn-lt"/>
          <a:ea typeface="+mn-ea"/>
          <a:cs typeface="+mn-cs"/>
        </a:defRPr>
      </a:lvl2pPr>
      <a:lvl3pPr marL="3692264" indent="-738452" algn="l" defTabSz="2953811" rtl="0" eaLnBrk="1" latinLnBrk="0" hangingPunct="1">
        <a:spcBef>
          <a:spcPct val="20000"/>
        </a:spcBef>
        <a:buFont typeface="Arial" panose="020B0604020202020204" pitchFamily="34" charset="0"/>
        <a:buChar char="•"/>
        <a:defRPr sz="7780" kern="1200">
          <a:solidFill>
            <a:schemeClr val="tx1"/>
          </a:solidFill>
          <a:latin typeface="+mn-lt"/>
          <a:ea typeface="+mn-ea"/>
          <a:cs typeface="+mn-cs"/>
        </a:defRPr>
      </a:lvl3pPr>
      <a:lvl4pPr marL="5169168" indent="-738452" algn="l" defTabSz="2953811" rtl="0" eaLnBrk="1" latinLnBrk="0" hangingPunct="1">
        <a:spcBef>
          <a:spcPct val="20000"/>
        </a:spcBef>
        <a:buFont typeface="Arial" panose="020B0604020202020204" pitchFamily="34" charset="0"/>
        <a:buChar char="–"/>
        <a:defRPr sz="6436" kern="1200">
          <a:solidFill>
            <a:schemeClr val="tx1"/>
          </a:solidFill>
          <a:latin typeface="+mn-lt"/>
          <a:ea typeface="+mn-ea"/>
          <a:cs typeface="+mn-cs"/>
        </a:defRPr>
      </a:lvl4pPr>
      <a:lvl5pPr marL="6646074" indent="-738452" algn="l" defTabSz="2953811" rtl="0" eaLnBrk="1" latinLnBrk="0" hangingPunct="1">
        <a:spcBef>
          <a:spcPct val="20000"/>
        </a:spcBef>
        <a:buFont typeface="Arial" panose="020B0604020202020204" pitchFamily="34" charset="0"/>
        <a:buChar char="»"/>
        <a:defRPr sz="6436" kern="1200">
          <a:solidFill>
            <a:schemeClr val="tx1"/>
          </a:solidFill>
          <a:latin typeface="+mn-lt"/>
          <a:ea typeface="+mn-ea"/>
          <a:cs typeface="+mn-cs"/>
        </a:defRPr>
      </a:lvl5pPr>
      <a:lvl6pPr marL="8122980" indent="-738452" algn="l" defTabSz="2953811" rtl="0" eaLnBrk="1" latinLnBrk="0" hangingPunct="1">
        <a:spcBef>
          <a:spcPct val="20000"/>
        </a:spcBef>
        <a:buFont typeface="Arial" panose="020B0604020202020204" pitchFamily="34" charset="0"/>
        <a:buChar char="•"/>
        <a:defRPr sz="6436" kern="1200">
          <a:solidFill>
            <a:schemeClr val="tx1"/>
          </a:solidFill>
          <a:latin typeface="+mn-lt"/>
          <a:ea typeface="+mn-ea"/>
          <a:cs typeface="+mn-cs"/>
        </a:defRPr>
      </a:lvl6pPr>
      <a:lvl7pPr marL="9599886" indent="-738452" algn="l" defTabSz="2953811" rtl="0" eaLnBrk="1" latinLnBrk="0" hangingPunct="1">
        <a:spcBef>
          <a:spcPct val="20000"/>
        </a:spcBef>
        <a:buFont typeface="Arial" panose="020B0604020202020204" pitchFamily="34" charset="0"/>
        <a:buChar char="•"/>
        <a:defRPr sz="6436" kern="1200">
          <a:solidFill>
            <a:schemeClr val="tx1"/>
          </a:solidFill>
          <a:latin typeface="+mn-lt"/>
          <a:ea typeface="+mn-ea"/>
          <a:cs typeface="+mn-cs"/>
        </a:defRPr>
      </a:lvl7pPr>
      <a:lvl8pPr marL="11076792" indent="-738452" algn="l" defTabSz="2953811" rtl="0" eaLnBrk="1" latinLnBrk="0" hangingPunct="1">
        <a:spcBef>
          <a:spcPct val="20000"/>
        </a:spcBef>
        <a:buFont typeface="Arial" panose="020B0604020202020204" pitchFamily="34" charset="0"/>
        <a:buChar char="•"/>
        <a:defRPr sz="6436" kern="1200">
          <a:solidFill>
            <a:schemeClr val="tx1"/>
          </a:solidFill>
          <a:latin typeface="+mn-lt"/>
          <a:ea typeface="+mn-ea"/>
          <a:cs typeface="+mn-cs"/>
        </a:defRPr>
      </a:lvl8pPr>
      <a:lvl9pPr marL="12553697" indent="-738452" algn="l" defTabSz="2953811" rtl="0" eaLnBrk="1" latinLnBrk="0" hangingPunct="1">
        <a:spcBef>
          <a:spcPct val="20000"/>
        </a:spcBef>
        <a:buFont typeface="Arial" panose="020B0604020202020204" pitchFamily="34" charset="0"/>
        <a:buChar char="•"/>
        <a:defRPr sz="64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95381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906" algn="l" defTabSz="295381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3811" algn="l" defTabSz="295381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30717" algn="l" defTabSz="295381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7621" algn="l" defTabSz="295381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4527" algn="l" defTabSz="295381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61433" algn="l" defTabSz="295381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8339" algn="l" defTabSz="295381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15244" algn="l" defTabSz="295381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/>
        </p:nvSpPr>
        <p:spPr>
          <a:xfrm>
            <a:off x="1342539" y="7285609"/>
            <a:ext cx="10412651" cy="1138773"/>
          </a:xfrm>
          <a:prstGeom prst="rect">
            <a:avLst/>
          </a:prstGeom>
          <a:solidFill>
            <a:srgbClr val="75DB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6800" b="1" dirty="0">
                <a:latin typeface="Calibri" panose="020F0502020204030204" pitchFamily="34" charset="0"/>
              </a:rPr>
              <a:t>EINLEITUNG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1324325" y="17012195"/>
            <a:ext cx="10430864" cy="1138773"/>
          </a:xfrm>
          <a:prstGeom prst="rect">
            <a:avLst/>
          </a:prstGeom>
          <a:solidFill>
            <a:srgbClr val="75DB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6800" b="1" dirty="0">
                <a:latin typeface="Calibri" panose="020F0502020204030204" pitchFamily="34" charset="0"/>
              </a:rPr>
              <a:t>METHODIK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12176734" y="7285609"/>
            <a:ext cx="29173744" cy="1138773"/>
          </a:xfrm>
          <a:prstGeom prst="rect">
            <a:avLst/>
          </a:prstGeom>
          <a:solidFill>
            <a:srgbClr val="75DB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6800" b="1" dirty="0">
                <a:latin typeface="Calibri" panose="020F0502020204030204" pitchFamily="34" charset="0"/>
              </a:rPr>
              <a:t>ERGEBNISSE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1339345" y="24442374"/>
            <a:ext cx="40011132" cy="1138773"/>
          </a:xfrm>
          <a:prstGeom prst="rect">
            <a:avLst/>
          </a:prstGeom>
          <a:solidFill>
            <a:srgbClr val="75DB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6800" b="1" dirty="0">
                <a:latin typeface="Calibri" panose="020F0502020204030204" pitchFamily="34" charset="0"/>
              </a:rPr>
              <a:t>ZUSAMMENFASSUNG &amp; DISKUSSION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0" y="29463831"/>
            <a:ext cx="42808525" cy="5847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dirty="0">
                <a:latin typeface="Calibri" panose="020F0502020204030204" pitchFamily="34" charset="0"/>
              </a:rPr>
              <a:t>Kontakt: </a:t>
            </a:r>
            <a:r>
              <a:rPr lang="de-DE" sz="3200" dirty="0" err="1">
                <a:solidFill>
                  <a:srgbClr val="FF0000"/>
                </a:solidFill>
                <a:latin typeface="Calibri" panose="020F0502020204030204" pitchFamily="34" charset="0"/>
              </a:rPr>
              <a:t>Vortragende:r</a:t>
            </a:r>
            <a:r>
              <a:rPr lang="de-DE" sz="3200" dirty="0">
                <a:solidFill>
                  <a:srgbClr val="FF0000"/>
                </a:solidFill>
                <a:latin typeface="Calibri" panose="020F0502020204030204" pitchFamily="34" charset="0"/>
              </a:rPr>
              <a:t> mit </a:t>
            </a:r>
            <a:r>
              <a:rPr lang="de-DE" sz="3200" dirty="0" err="1">
                <a:solidFill>
                  <a:srgbClr val="FF0000"/>
                </a:solidFill>
                <a:latin typeface="Calibri" panose="020F0502020204030204" pitchFamily="34" charset="0"/>
              </a:rPr>
              <a:t>Klinikk</a:t>
            </a:r>
            <a:r>
              <a:rPr lang="de-DE" sz="3200" dirty="0">
                <a:solidFill>
                  <a:srgbClr val="FF0000"/>
                </a:solidFill>
                <a:latin typeface="Calibri" panose="020F0502020204030204" pitchFamily="34" charset="0"/>
              </a:rPr>
              <a:t>/Praxis und Adresse</a:t>
            </a:r>
            <a:endParaRPr lang="en-US" sz="32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304A8F35-4612-544E-9DD9-22BA0D9FE18F}"/>
              </a:ext>
            </a:extLst>
          </p:cNvPr>
          <p:cNvSpPr txBox="1"/>
          <p:nvPr/>
        </p:nvSpPr>
        <p:spPr>
          <a:xfrm>
            <a:off x="1339344" y="25941187"/>
            <a:ext cx="40011132" cy="3532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de-DE" sz="8000" b="1" dirty="0">
                <a:solidFill>
                  <a:prstClr val="black"/>
                </a:solidFill>
              </a:rPr>
              <a:t>                                                                                  TEXT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4000" b="1" dirty="0"/>
              <a:t>Schriftgröße mind. 40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de-DE" sz="8000" b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79E367F7-932F-C84A-B537-A030466178A8}"/>
              </a:ext>
            </a:extLst>
          </p:cNvPr>
          <p:cNvSpPr txBox="1"/>
          <p:nvPr/>
        </p:nvSpPr>
        <p:spPr>
          <a:xfrm>
            <a:off x="1342538" y="8681977"/>
            <a:ext cx="10412651" cy="8531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sz="30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sz="30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sz="30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sz="30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sz="30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3000" dirty="0"/>
              <a:t>                                      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3000" b="1" dirty="0"/>
              <a:t>                                              </a:t>
            </a:r>
            <a:r>
              <a:rPr lang="de-DE" sz="8000" b="1" dirty="0"/>
              <a:t>TEXT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4000" b="1" dirty="0"/>
              <a:t>Schriftgröße mind. 40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sz="8000" b="1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sz="8000" b="1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53C2D45-ADFD-054B-9E5E-8C7B497EEC8F}"/>
              </a:ext>
            </a:extLst>
          </p:cNvPr>
          <p:cNvSpPr txBox="1"/>
          <p:nvPr/>
        </p:nvSpPr>
        <p:spPr>
          <a:xfrm>
            <a:off x="1317894" y="18236331"/>
            <a:ext cx="10415845" cy="7505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sz="8000" b="1" dirty="0">
              <a:solidFill>
                <a:prstClr val="black"/>
              </a:solidFill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sz="8000" b="1" dirty="0">
              <a:solidFill>
                <a:prstClr val="black"/>
              </a:solidFill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8000" b="1" dirty="0">
                <a:solidFill>
                  <a:prstClr val="black"/>
                </a:solidFill>
              </a:rPr>
              <a:t>                 TEXT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4000" b="1" dirty="0"/>
              <a:t>Schriftgröße mind. 40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sz="3200" b="1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E625393-C5F8-6648-B63B-80873CB547A5}"/>
              </a:ext>
            </a:extLst>
          </p:cNvPr>
          <p:cNvSpPr txBox="1"/>
          <p:nvPr/>
        </p:nvSpPr>
        <p:spPr>
          <a:xfrm>
            <a:off x="1" y="6007165"/>
            <a:ext cx="42808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 err="1">
                <a:latin typeface="+mj-lt"/>
              </a:rPr>
              <a:t>Autor:in</a:t>
            </a:r>
            <a:r>
              <a:rPr lang="de-DE" sz="4000" dirty="0">
                <a:latin typeface="+mj-lt"/>
              </a:rPr>
              <a:t> 1; </a:t>
            </a:r>
            <a:r>
              <a:rPr lang="de-DE" sz="4000" dirty="0" err="1">
                <a:latin typeface="+mj-lt"/>
              </a:rPr>
              <a:t>Autor:in</a:t>
            </a:r>
            <a:r>
              <a:rPr lang="de-DE" sz="4000" dirty="0">
                <a:latin typeface="+mj-lt"/>
              </a:rPr>
              <a:t> 2; </a:t>
            </a:r>
            <a:r>
              <a:rPr lang="de-DE" sz="4000" dirty="0" err="1">
                <a:latin typeface="+mj-lt"/>
              </a:rPr>
              <a:t>Autor:in</a:t>
            </a:r>
            <a:r>
              <a:rPr lang="de-DE" sz="4000" dirty="0">
                <a:latin typeface="+mj-lt"/>
              </a:rPr>
              <a:t> 3; </a:t>
            </a:r>
            <a:r>
              <a:rPr lang="de-DE" sz="4000" dirty="0" err="1">
                <a:latin typeface="+mj-lt"/>
              </a:rPr>
              <a:t>Autor:in</a:t>
            </a:r>
            <a:r>
              <a:rPr lang="de-DE" sz="4000" dirty="0">
                <a:latin typeface="+mj-lt"/>
              </a:rPr>
              <a:t> 4; </a:t>
            </a:r>
            <a:r>
              <a:rPr lang="de-DE" sz="4000" dirty="0" err="1">
                <a:latin typeface="+mj-lt"/>
              </a:rPr>
              <a:t>Autor:in</a:t>
            </a:r>
            <a:r>
              <a:rPr lang="de-DE" sz="4000" dirty="0">
                <a:latin typeface="+mj-lt"/>
              </a:rPr>
              <a:t> 5   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3C36F73F-3EDA-3A4D-83C0-52EB1D0E21A6}"/>
              </a:ext>
            </a:extLst>
          </p:cNvPr>
          <p:cNvSpPr/>
          <p:nvPr/>
        </p:nvSpPr>
        <p:spPr>
          <a:xfrm>
            <a:off x="1317894" y="3583281"/>
            <a:ext cx="40056238" cy="218521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6800" b="1" dirty="0"/>
              <a:t>TITEL</a:t>
            </a:r>
          </a:p>
          <a:p>
            <a:pPr algn="ctr"/>
            <a:r>
              <a:rPr lang="de-DE" sz="6800" b="1" dirty="0"/>
              <a:t>(ggf. doppelzeilig)</a:t>
            </a:r>
            <a:endParaRPr lang="de-DE" sz="68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1654BBEF-9A63-4F60-AE27-1F0EDFB0D994}"/>
              </a:ext>
            </a:extLst>
          </p:cNvPr>
          <p:cNvSpPr/>
          <p:nvPr/>
        </p:nvSpPr>
        <p:spPr bwMode="auto">
          <a:xfrm>
            <a:off x="12178146" y="8677267"/>
            <a:ext cx="9069107" cy="15346633"/>
          </a:xfrm>
          <a:prstGeom prst="rect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4679" tIns="32339" rIns="64679" bIns="32339" numCol="1" rtlCol="0" anchor="t" anchorCtr="0" compatLnSpc="1">
            <a:prstTxWarp prst="textNoShape">
              <a:avLst/>
            </a:prstTxWarp>
          </a:bodyPr>
          <a:lstStyle/>
          <a:p>
            <a:pPr defTabSz="2954011" fontAlgn="base">
              <a:spcBef>
                <a:spcPct val="0"/>
              </a:spcBef>
              <a:spcAft>
                <a:spcPct val="0"/>
              </a:spcAft>
            </a:pPr>
            <a:endParaRPr lang="de-DE" sz="7200">
              <a:latin typeface="Arial" charset="0"/>
              <a:ea typeface="ＭＳ Ｐゴシック" charset="0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9576900D-EA1B-4B28-BC70-65D05693667C}"/>
              </a:ext>
            </a:extLst>
          </p:cNvPr>
          <p:cNvSpPr/>
          <p:nvPr/>
        </p:nvSpPr>
        <p:spPr bwMode="auto">
          <a:xfrm>
            <a:off x="21580707" y="8677268"/>
            <a:ext cx="19769769" cy="7196520"/>
          </a:xfrm>
          <a:prstGeom prst="rect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4679" tIns="32339" rIns="64679" bIns="32339" numCol="1" rtlCol="0" anchor="t" anchorCtr="0" compatLnSpc="1">
            <a:prstTxWarp prst="textNoShape">
              <a:avLst/>
            </a:prstTxWarp>
          </a:bodyPr>
          <a:lstStyle/>
          <a:p>
            <a:pPr defTabSz="2954011" fontAlgn="base">
              <a:spcBef>
                <a:spcPct val="0"/>
              </a:spcBef>
              <a:spcAft>
                <a:spcPct val="0"/>
              </a:spcAft>
            </a:pPr>
            <a:endParaRPr lang="de-DE" sz="5800">
              <a:latin typeface="Arial" charset="0"/>
              <a:ea typeface="ＭＳ Ｐゴシック" charset="0"/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48C84CD6-8CCC-4BB1-998D-9B955167151D}"/>
              </a:ext>
            </a:extLst>
          </p:cNvPr>
          <p:cNvSpPr/>
          <p:nvPr/>
        </p:nvSpPr>
        <p:spPr bwMode="auto">
          <a:xfrm>
            <a:off x="21544302" y="16220107"/>
            <a:ext cx="19769770" cy="7827406"/>
          </a:xfrm>
          <a:prstGeom prst="rect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4679" tIns="32339" rIns="64679" bIns="32339" numCol="1" rtlCol="0" anchor="t" anchorCtr="0" compatLnSpc="1">
            <a:prstTxWarp prst="textNoShape">
              <a:avLst/>
            </a:prstTxWarp>
          </a:bodyPr>
          <a:lstStyle/>
          <a:p>
            <a:pPr defTabSz="2954011" fontAlgn="base">
              <a:spcBef>
                <a:spcPct val="0"/>
              </a:spcBef>
              <a:spcAft>
                <a:spcPct val="0"/>
              </a:spcAft>
            </a:pPr>
            <a:endParaRPr lang="de-DE" sz="5800">
              <a:latin typeface="Arial" charset="0"/>
              <a:ea typeface="ＭＳ Ｐゴシック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12606920" y="19388459"/>
            <a:ext cx="8309086" cy="7036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de-DE" sz="8000" b="1" dirty="0">
              <a:solidFill>
                <a:prstClr val="black"/>
              </a:solidFill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de-DE" sz="8000" b="1" dirty="0">
                <a:solidFill>
                  <a:prstClr val="black"/>
                </a:solidFill>
              </a:rPr>
              <a:t>             TEXT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4000" b="1" dirty="0"/>
              <a:t>Schriftgröße mind. 40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de-DE" sz="8000" b="1" dirty="0">
              <a:solidFill>
                <a:prstClr val="black"/>
              </a:solidFill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de-DE" sz="80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de-DE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06DA65A0-E8F3-47CF-AEF5-A72960372BCD}"/>
              </a:ext>
            </a:extLst>
          </p:cNvPr>
          <p:cNvSpPr txBox="1"/>
          <p:nvPr/>
        </p:nvSpPr>
        <p:spPr>
          <a:xfrm>
            <a:off x="22052334" y="13851631"/>
            <a:ext cx="19047530" cy="30027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Bef>
                <a:spcPct val="0"/>
              </a:spcBef>
            </a:pPr>
            <a:endParaRPr lang="en-US" altLang="de-DE" sz="2800" b="1" i="1" dirty="0"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Bef>
                <a:spcPct val="0"/>
              </a:spcBef>
            </a:pPr>
            <a:r>
              <a:rPr lang="en-US" altLang="de-DE" sz="2800" b="1" dirty="0">
                <a:cs typeface="Arial" panose="020B0604020202020204" pitchFamily="34" charset="0"/>
              </a:rPr>
              <a:t>                                                                                                          </a:t>
            </a:r>
            <a:r>
              <a:rPr lang="en-US" altLang="de-DE" sz="5400" b="1" dirty="0">
                <a:cs typeface="Arial" panose="020B0604020202020204" pitchFamily="34" charset="0"/>
              </a:rPr>
              <a:t>TEXT</a:t>
            </a:r>
          </a:p>
          <a:p>
            <a:pPr algn="ctr">
              <a:lnSpc>
                <a:spcPct val="107000"/>
              </a:lnSpc>
              <a:spcBef>
                <a:spcPct val="0"/>
              </a:spcBef>
            </a:pPr>
            <a:r>
              <a:rPr lang="de-DE" sz="4000" b="1" dirty="0"/>
              <a:t>Schriftgröße mind. 40</a:t>
            </a:r>
          </a:p>
          <a:p>
            <a:pPr algn="just">
              <a:lnSpc>
                <a:spcPct val="107000"/>
              </a:lnSpc>
              <a:spcBef>
                <a:spcPct val="0"/>
              </a:spcBef>
            </a:pPr>
            <a:endParaRPr lang="en-US" altLang="de-DE" sz="2800" b="1" dirty="0"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Bef>
                <a:spcPct val="0"/>
              </a:spcBef>
            </a:pPr>
            <a:endParaRPr lang="en-US" altLang="de-DE" sz="2800" b="1" i="1" dirty="0">
              <a:cs typeface="Arial" panose="020B0604020202020204" pitchFamily="34" charset="0"/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27026699" y="1089844"/>
            <a:ext cx="363085" cy="2870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/>
          <p:cNvSpPr/>
          <p:nvPr/>
        </p:nvSpPr>
        <p:spPr>
          <a:xfrm>
            <a:off x="18597394" y="10857019"/>
            <a:ext cx="276203" cy="322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/>
          <p:cNvSpPr/>
          <p:nvPr/>
        </p:nvSpPr>
        <p:spPr>
          <a:xfrm flipV="1">
            <a:off x="16147678" y="10933300"/>
            <a:ext cx="432048" cy="2462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1324325" y="519563"/>
            <a:ext cx="5260030" cy="2456506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5400" b="1" dirty="0">
                <a:latin typeface="+mj-lt"/>
              </a:rPr>
              <a:t>Logo der eigenen </a:t>
            </a:r>
          </a:p>
          <a:p>
            <a:pPr algn="ctr">
              <a:lnSpc>
                <a:spcPct val="150000"/>
              </a:lnSpc>
            </a:pPr>
            <a:r>
              <a:rPr lang="de-DE" sz="5400" b="1" dirty="0">
                <a:latin typeface="+mj-lt"/>
              </a:rPr>
              <a:t>Klinik/Praxis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0441" y="306339"/>
            <a:ext cx="3696061" cy="2895733"/>
          </a:xfrm>
          <a:prstGeom prst="rect">
            <a:avLst/>
          </a:prstGeom>
        </p:spPr>
      </p:pic>
      <p:cxnSp>
        <p:nvCxnSpPr>
          <p:cNvPr id="26" name="Gerader Verbinder 25"/>
          <p:cNvCxnSpPr/>
          <p:nvPr/>
        </p:nvCxnSpPr>
        <p:spPr>
          <a:xfrm>
            <a:off x="0" y="3330675"/>
            <a:ext cx="42808525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/>
          <p:cNvCxnSpPr/>
          <p:nvPr/>
        </p:nvCxnSpPr>
        <p:spPr>
          <a:xfrm>
            <a:off x="54121" y="3402683"/>
            <a:ext cx="42808525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hteck 33"/>
          <p:cNvSpPr/>
          <p:nvPr/>
        </p:nvSpPr>
        <p:spPr>
          <a:xfrm>
            <a:off x="12545841" y="9101816"/>
            <a:ext cx="8309086" cy="474963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/>
          <p:cNvSpPr txBox="1"/>
          <p:nvPr/>
        </p:nvSpPr>
        <p:spPr>
          <a:xfrm>
            <a:off x="13375080" y="10819507"/>
            <a:ext cx="690131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Abbildung/Foto</a:t>
            </a:r>
          </a:p>
        </p:txBody>
      </p:sp>
      <p:sp>
        <p:nvSpPr>
          <p:cNvPr id="55" name="Rechteck 54"/>
          <p:cNvSpPr/>
          <p:nvPr/>
        </p:nvSpPr>
        <p:spPr>
          <a:xfrm>
            <a:off x="12606920" y="14203883"/>
            <a:ext cx="8309086" cy="490116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/>
          <p:cNvSpPr txBox="1"/>
          <p:nvPr/>
        </p:nvSpPr>
        <p:spPr>
          <a:xfrm>
            <a:off x="13375080" y="15932075"/>
            <a:ext cx="690131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Abbildung/Foto</a:t>
            </a:r>
          </a:p>
        </p:txBody>
      </p:sp>
      <p:sp>
        <p:nvSpPr>
          <p:cNvPr id="60" name="Rechteck 59"/>
          <p:cNvSpPr/>
          <p:nvPr/>
        </p:nvSpPr>
        <p:spPr>
          <a:xfrm>
            <a:off x="21941306" y="9020135"/>
            <a:ext cx="9040021" cy="454520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8" name="Gruppieren 37"/>
          <p:cNvGrpSpPr/>
          <p:nvPr/>
        </p:nvGrpSpPr>
        <p:grpSpPr>
          <a:xfrm>
            <a:off x="31341366" y="9019308"/>
            <a:ext cx="9649072" cy="4579438"/>
            <a:chOff x="31341366" y="9019308"/>
            <a:chExt cx="9649072" cy="4579438"/>
          </a:xfrm>
        </p:grpSpPr>
        <p:sp>
          <p:nvSpPr>
            <p:cNvPr id="59" name="Rechteck 58"/>
            <p:cNvSpPr/>
            <p:nvPr/>
          </p:nvSpPr>
          <p:spPr>
            <a:xfrm>
              <a:off x="31341366" y="9019308"/>
              <a:ext cx="9649072" cy="457943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32624787" y="10587341"/>
              <a:ext cx="6901313" cy="1354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Abbildung/Foto</a:t>
              </a:r>
            </a:p>
          </p:txBody>
        </p:sp>
      </p:grpSp>
      <p:sp>
        <p:nvSpPr>
          <p:cNvPr id="62" name="Textfeld 61"/>
          <p:cNvSpPr txBox="1"/>
          <p:nvPr/>
        </p:nvSpPr>
        <p:spPr>
          <a:xfrm>
            <a:off x="22831817" y="10631918"/>
            <a:ext cx="690131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Abbildung/Foto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06DA65A0-E8F3-47CF-AEF5-A72960372BCD}"/>
              </a:ext>
            </a:extLst>
          </p:cNvPr>
          <p:cNvSpPr txBox="1"/>
          <p:nvPr/>
        </p:nvSpPr>
        <p:spPr>
          <a:xfrm>
            <a:off x="21908318" y="21836731"/>
            <a:ext cx="19047530" cy="30027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Bef>
                <a:spcPct val="0"/>
              </a:spcBef>
            </a:pPr>
            <a:endParaRPr lang="en-US" altLang="de-DE" sz="2800" b="1" i="1" dirty="0"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Bef>
                <a:spcPct val="0"/>
              </a:spcBef>
            </a:pPr>
            <a:r>
              <a:rPr lang="en-US" altLang="de-DE" sz="2800" b="1" dirty="0">
                <a:cs typeface="Arial" panose="020B0604020202020204" pitchFamily="34" charset="0"/>
              </a:rPr>
              <a:t>                                                                                                          </a:t>
            </a:r>
            <a:r>
              <a:rPr lang="en-US" altLang="de-DE" sz="5400" b="1" dirty="0">
                <a:cs typeface="Arial" panose="020B0604020202020204" pitchFamily="34" charset="0"/>
              </a:rPr>
              <a:t>TEXT</a:t>
            </a:r>
          </a:p>
          <a:p>
            <a:pPr algn="ctr">
              <a:lnSpc>
                <a:spcPct val="107000"/>
              </a:lnSpc>
              <a:spcBef>
                <a:spcPct val="0"/>
              </a:spcBef>
            </a:pPr>
            <a:r>
              <a:rPr lang="de-DE" sz="4000" b="1" dirty="0"/>
              <a:t>Schriftgröße mind. 40</a:t>
            </a:r>
          </a:p>
          <a:p>
            <a:pPr algn="just">
              <a:lnSpc>
                <a:spcPct val="107000"/>
              </a:lnSpc>
              <a:spcBef>
                <a:spcPct val="0"/>
              </a:spcBef>
            </a:pPr>
            <a:endParaRPr lang="en-US" altLang="de-DE" sz="2800" b="1" dirty="0"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Bef>
                <a:spcPct val="0"/>
              </a:spcBef>
            </a:pPr>
            <a:endParaRPr lang="en-US" altLang="de-DE" sz="2800" b="1" i="1" dirty="0">
              <a:cs typeface="Arial" panose="020B0604020202020204" pitchFamily="34" charset="0"/>
            </a:endParaRPr>
          </a:p>
        </p:txBody>
      </p:sp>
      <p:grpSp>
        <p:nvGrpSpPr>
          <p:cNvPr id="65" name="Gruppieren 64"/>
          <p:cNvGrpSpPr/>
          <p:nvPr/>
        </p:nvGrpSpPr>
        <p:grpSpPr>
          <a:xfrm>
            <a:off x="31341366" y="16652155"/>
            <a:ext cx="9649072" cy="4579438"/>
            <a:chOff x="31341366" y="9019308"/>
            <a:chExt cx="9649072" cy="4579438"/>
          </a:xfrm>
        </p:grpSpPr>
        <p:sp>
          <p:nvSpPr>
            <p:cNvPr id="66" name="Rechteck 65"/>
            <p:cNvSpPr/>
            <p:nvPr/>
          </p:nvSpPr>
          <p:spPr>
            <a:xfrm>
              <a:off x="31341366" y="9019308"/>
              <a:ext cx="9649072" cy="457943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32624787" y="10587341"/>
              <a:ext cx="6901313" cy="1354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Abbildung/Foto</a:t>
              </a:r>
            </a:p>
          </p:txBody>
        </p:sp>
      </p:grpSp>
      <p:grpSp>
        <p:nvGrpSpPr>
          <p:cNvPr id="68" name="Gruppieren 67"/>
          <p:cNvGrpSpPr/>
          <p:nvPr/>
        </p:nvGrpSpPr>
        <p:grpSpPr>
          <a:xfrm>
            <a:off x="21868738" y="16688731"/>
            <a:ext cx="9112589" cy="4579438"/>
            <a:chOff x="31341366" y="9019308"/>
            <a:chExt cx="9649072" cy="4579438"/>
          </a:xfrm>
        </p:grpSpPr>
        <p:sp>
          <p:nvSpPr>
            <p:cNvPr id="69" name="Rechteck 68"/>
            <p:cNvSpPr/>
            <p:nvPr/>
          </p:nvSpPr>
          <p:spPr>
            <a:xfrm>
              <a:off x="31341366" y="9019308"/>
              <a:ext cx="9649072" cy="457943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32624787" y="10587341"/>
              <a:ext cx="6901313" cy="1354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Abbildung/Foto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706279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110</Words>
  <Application>Microsoft Office PowerPoint</Application>
  <PresentationFormat>Benutzerdefiniert</PresentationFormat>
  <Paragraphs>44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Larissa</vt:lpstr>
      <vt:lpstr>PowerPoint-Präsentation</vt:lpstr>
    </vt:vector>
  </TitlesOfParts>
  <Company>Universität Witten/Herdecke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Besser, Manuela</dc:creator>
  <cp:lastModifiedBy>Thonesen, Nina</cp:lastModifiedBy>
  <cp:revision>252</cp:revision>
  <cp:lastPrinted>2022-08-22T08:14:30Z</cp:lastPrinted>
  <dcterms:created xsi:type="dcterms:W3CDTF">2017-04-06T08:26:06Z</dcterms:created>
  <dcterms:modified xsi:type="dcterms:W3CDTF">2022-08-22T08:34:16Z</dcterms:modified>
</cp:coreProperties>
</file>