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51206400" cy="28803600"/>
  <p:notesSz cx="9866313" cy="6797675"/>
  <p:defaultTextStyle>
    <a:defPPr>
      <a:defRPr lang="de-DE"/>
    </a:defPPr>
    <a:lvl1pPr algn="l" defTabSz="417512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  <a:srgbClr val="FFFF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31"/>
  </p:normalViewPr>
  <p:slideViewPr>
    <p:cSldViewPr>
      <p:cViewPr varScale="1">
        <p:scale>
          <a:sx n="27" d="100"/>
          <a:sy n="27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3D28CDB-697E-4F45-B7C5-731E60934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B93C6B-50F4-4B24-8614-8A2179135F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8EF803-C2E9-4DFB-81A3-57BFC073080F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273D518-FD14-4A50-9FBE-247BECD4B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6700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4CA0F8E-DBDE-4C38-892F-17853C38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30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905C54-F932-4EA2-AFAA-05B181CD05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51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CC66D8-7FDA-4C8E-A476-C23ABAC58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8000" y="6456363"/>
            <a:ext cx="42767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2CBDF1-0DD1-43BB-8C7B-41992E338F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7" y="8947791"/>
            <a:ext cx="43525441" cy="617410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80964" y="16322040"/>
            <a:ext cx="35844481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6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3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00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3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0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33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BD83BA-86F3-4087-A244-434BD3F5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C4EC-F579-424D-ABEC-85CD5DC78852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5676FA-DFC1-41C7-9736-A9385671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BAA36-C417-41E6-BD6D-C67676D0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1341-41E3-4410-B4D5-2B12F7C20B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88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6821" y="20162520"/>
            <a:ext cx="30723840" cy="2380300"/>
          </a:xfrm>
        </p:spPr>
        <p:txBody>
          <a:bodyPr anchor="b"/>
          <a:lstStyle>
            <a:lvl1pPr algn="l">
              <a:defRPr sz="7699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036821" y="2573658"/>
            <a:ext cx="30723840" cy="17282160"/>
          </a:xfrm>
        </p:spPr>
        <p:txBody>
          <a:bodyPr/>
          <a:lstStyle>
            <a:lvl1pPr marL="0" indent="0">
              <a:buNone/>
              <a:defRPr sz="12352"/>
            </a:lvl1pPr>
            <a:lvl2pPr marL="1766675" indent="0">
              <a:buNone/>
              <a:defRPr sz="10829"/>
            </a:lvl2pPr>
            <a:lvl3pPr marL="3533349" indent="0">
              <a:buNone/>
              <a:defRPr sz="9306"/>
            </a:lvl3pPr>
            <a:lvl4pPr marL="5300024" indent="0">
              <a:buNone/>
              <a:defRPr sz="7699"/>
            </a:lvl4pPr>
            <a:lvl5pPr marL="7066696" indent="0">
              <a:buNone/>
              <a:defRPr sz="7699"/>
            </a:lvl5pPr>
            <a:lvl6pPr marL="8833371" indent="0">
              <a:buNone/>
              <a:defRPr sz="7699"/>
            </a:lvl6pPr>
            <a:lvl7pPr marL="10600046" indent="0">
              <a:buNone/>
              <a:defRPr sz="7699"/>
            </a:lvl7pPr>
            <a:lvl8pPr marL="12366721" indent="0">
              <a:buNone/>
              <a:defRPr sz="7699"/>
            </a:lvl8pPr>
            <a:lvl9pPr marL="14133395" indent="0">
              <a:buNone/>
              <a:defRPr sz="7699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36821" y="22542825"/>
            <a:ext cx="30723840" cy="3380420"/>
          </a:xfrm>
        </p:spPr>
        <p:txBody>
          <a:bodyPr/>
          <a:lstStyle>
            <a:lvl1pPr marL="0" indent="0">
              <a:buNone/>
              <a:defRPr sz="5414"/>
            </a:lvl1pPr>
            <a:lvl2pPr marL="1766675" indent="0">
              <a:buNone/>
              <a:defRPr sz="4653"/>
            </a:lvl2pPr>
            <a:lvl3pPr marL="3533349" indent="0">
              <a:buNone/>
              <a:defRPr sz="3892"/>
            </a:lvl3pPr>
            <a:lvl4pPr marL="5300024" indent="0">
              <a:buNone/>
              <a:defRPr sz="3469"/>
            </a:lvl4pPr>
            <a:lvl5pPr marL="7066696" indent="0">
              <a:buNone/>
              <a:defRPr sz="3469"/>
            </a:lvl5pPr>
            <a:lvl6pPr marL="8833371" indent="0">
              <a:buNone/>
              <a:defRPr sz="3469"/>
            </a:lvl6pPr>
            <a:lvl7pPr marL="10600046" indent="0">
              <a:buNone/>
              <a:defRPr sz="3469"/>
            </a:lvl7pPr>
            <a:lvl8pPr marL="12366721" indent="0">
              <a:buNone/>
              <a:defRPr sz="3469"/>
            </a:lvl8pPr>
            <a:lvl9pPr marL="14133395" indent="0">
              <a:buNone/>
              <a:defRPr sz="34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57CD3D2-1272-4CB3-AC5C-690A9878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0BE0-C266-4A4F-A290-1B1EFD9CF2F9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14698EC-9258-4D54-8624-381FE934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CD969FE-5115-47C3-A132-E5D7630B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AE15-84DB-4D7C-8F7D-4C2433F283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AA84B-3C18-4A2B-83AF-5DD76F3E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474C-72C9-4DE4-B229-AB75655A3D49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01F30E-3086-4DCB-ABD1-E284BA52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7C7DA8-7037-44E8-888B-48169ADA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2BBE-9DA8-4125-B4AF-67D686EDC8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7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22939813" y="7200901"/>
            <a:ext cx="38146987" cy="15340584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81071" y="7200901"/>
            <a:ext cx="113605313" cy="15340584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788E4-CC20-4188-8F34-38D9538D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C43E-64DA-4E32-A191-D5ADAAEC06FD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314D3-CA1C-4ACD-BD5A-E6A28A62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F06D50-2321-4774-B219-06AEBC01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1A3C-6675-4DAF-AF61-9B4C38120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C855EE1-8590-4469-AE55-87741915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D6B2-A4AD-4471-970C-98008ED42BB4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83BFCEB-4E29-4766-9BEA-46D00883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7518B88-9C00-4121-91E9-257BB4CC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512D-DD97-4F2B-B322-3A2DD6E64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F89A0-634E-4E78-8D51-DC6FA9D1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C5D-EF50-4210-A944-4538DD5D0A08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6A8D1-B0A3-4B54-BF16-79DE8C9A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DE316-C1E1-4FBF-8751-B80885A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DA3A-347C-4C1C-84E2-D8782F5F17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4959" y="18508983"/>
            <a:ext cx="43525441" cy="5720715"/>
          </a:xfrm>
        </p:spPr>
        <p:txBody>
          <a:bodyPr anchor="t"/>
          <a:lstStyle>
            <a:lvl1pPr algn="l">
              <a:defRPr sz="15484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44959" y="12208197"/>
            <a:ext cx="43525441" cy="6300785"/>
          </a:xfrm>
        </p:spPr>
        <p:txBody>
          <a:bodyPr anchor="b"/>
          <a:lstStyle>
            <a:lvl1pPr marL="0" indent="0"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1pPr>
            <a:lvl2pPr marL="1766675" indent="0">
              <a:buNone/>
              <a:defRPr sz="6938">
                <a:solidFill>
                  <a:schemeClr val="tx1">
                    <a:tint val="75000"/>
                  </a:schemeClr>
                </a:solidFill>
              </a:defRPr>
            </a:lvl2pPr>
            <a:lvl3pPr marL="3533349" indent="0">
              <a:buNone/>
              <a:defRPr sz="6176">
                <a:solidFill>
                  <a:schemeClr val="tx1">
                    <a:tint val="75000"/>
                  </a:schemeClr>
                </a:solidFill>
              </a:defRPr>
            </a:lvl3pPr>
            <a:lvl4pPr marL="5300024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4pPr>
            <a:lvl5pPr marL="7066696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5pPr>
            <a:lvl6pPr marL="8833371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6pPr>
            <a:lvl7pPr marL="10600046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7pPr>
            <a:lvl8pPr marL="12366721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8pPr>
            <a:lvl9pPr marL="14133395" indent="0">
              <a:buNone/>
              <a:defRPr sz="5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F085FA-A6B7-49B1-823E-D49962D8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39D8-5A10-46EC-B4B9-12E4A75D2DCD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561F9A-72D0-4493-A766-582ADF24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42238-2EFA-4533-BD86-11079964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633C-7BA9-48CF-9D17-94FC1B838D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25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81070" y="41951910"/>
            <a:ext cx="75876151" cy="118654829"/>
          </a:xfrm>
        </p:spPr>
        <p:txBody>
          <a:bodyPr/>
          <a:lstStyle>
            <a:lvl1pPr>
              <a:defRPr sz="10829"/>
            </a:lvl1pPr>
            <a:lvl2pPr>
              <a:defRPr sz="9306"/>
            </a:lvl2pPr>
            <a:lvl3pPr>
              <a:defRPr sz="7699"/>
            </a:lvl3pPr>
            <a:lvl4pPr>
              <a:defRPr sz="6938"/>
            </a:lvl4pPr>
            <a:lvl5pPr>
              <a:defRPr sz="6938"/>
            </a:lvl5pPr>
            <a:lvl6pPr>
              <a:defRPr sz="6938"/>
            </a:lvl6pPr>
            <a:lvl7pPr>
              <a:defRPr sz="6938"/>
            </a:lvl7pPr>
            <a:lvl8pPr>
              <a:defRPr sz="6938"/>
            </a:lvl8pPr>
            <a:lvl9pPr>
              <a:defRPr sz="693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5210657" y="41951910"/>
            <a:ext cx="75876147" cy="118654829"/>
          </a:xfrm>
        </p:spPr>
        <p:txBody>
          <a:bodyPr/>
          <a:lstStyle>
            <a:lvl1pPr>
              <a:defRPr sz="10829"/>
            </a:lvl1pPr>
            <a:lvl2pPr>
              <a:defRPr sz="9306"/>
            </a:lvl2pPr>
            <a:lvl3pPr>
              <a:defRPr sz="7699"/>
            </a:lvl3pPr>
            <a:lvl4pPr>
              <a:defRPr sz="6938"/>
            </a:lvl4pPr>
            <a:lvl5pPr>
              <a:defRPr sz="6938"/>
            </a:lvl5pPr>
            <a:lvl6pPr>
              <a:defRPr sz="6938"/>
            </a:lvl6pPr>
            <a:lvl7pPr>
              <a:defRPr sz="6938"/>
            </a:lvl7pPr>
            <a:lvl8pPr>
              <a:defRPr sz="6938"/>
            </a:lvl8pPr>
            <a:lvl9pPr>
              <a:defRPr sz="693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AF6513C-8917-4535-8E25-8F601D3D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45D9-3DA9-4186-8608-F4B18CF360BA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057C1D7-7566-4411-A282-1339EFF8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486F58D-6ED4-4054-AA34-FF8A48B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3146-0D71-43E9-9C09-3171E87FCD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6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0322" y="1153479"/>
            <a:ext cx="46085761" cy="4800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60320" y="6447480"/>
            <a:ext cx="22625053" cy="2687000"/>
          </a:xfrm>
        </p:spPr>
        <p:txBody>
          <a:bodyPr anchor="b"/>
          <a:lstStyle>
            <a:lvl1pPr marL="0" indent="0">
              <a:buNone/>
              <a:defRPr sz="9306" b="1"/>
            </a:lvl1pPr>
            <a:lvl2pPr marL="1766675" indent="0">
              <a:buNone/>
              <a:defRPr sz="7699" b="1"/>
            </a:lvl2pPr>
            <a:lvl3pPr marL="3533349" indent="0">
              <a:buNone/>
              <a:defRPr sz="6938" b="1"/>
            </a:lvl3pPr>
            <a:lvl4pPr marL="5300024" indent="0">
              <a:buNone/>
              <a:defRPr sz="6176" b="1"/>
            </a:lvl4pPr>
            <a:lvl5pPr marL="7066696" indent="0">
              <a:buNone/>
              <a:defRPr sz="6176" b="1"/>
            </a:lvl5pPr>
            <a:lvl6pPr marL="8833371" indent="0">
              <a:buNone/>
              <a:defRPr sz="6176" b="1"/>
            </a:lvl6pPr>
            <a:lvl7pPr marL="10600046" indent="0">
              <a:buNone/>
              <a:defRPr sz="6176" b="1"/>
            </a:lvl7pPr>
            <a:lvl8pPr marL="12366721" indent="0">
              <a:buNone/>
              <a:defRPr sz="6176" b="1"/>
            </a:lvl8pPr>
            <a:lvl9pPr marL="14133395" indent="0">
              <a:buNone/>
              <a:defRPr sz="617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0320" y="9134475"/>
            <a:ext cx="22625053" cy="16595410"/>
          </a:xfrm>
        </p:spPr>
        <p:txBody>
          <a:bodyPr/>
          <a:lstStyle>
            <a:lvl1pPr>
              <a:defRPr sz="9306"/>
            </a:lvl1pPr>
            <a:lvl2pPr>
              <a:defRPr sz="7699"/>
            </a:lvl2pPr>
            <a:lvl3pPr>
              <a:defRPr sz="6938"/>
            </a:lvl3pPr>
            <a:lvl4pPr>
              <a:defRPr sz="6176"/>
            </a:lvl4pPr>
            <a:lvl5pPr>
              <a:defRPr sz="6176"/>
            </a:lvl5pPr>
            <a:lvl6pPr>
              <a:defRPr sz="6176"/>
            </a:lvl6pPr>
            <a:lvl7pPr>
              <a:defRPr sz="6176"/>
            </a:lvl7pPr>
            <a:lvl8pPr>
              <a:defRPr sz="6176"/>
            </a:lvl8pPr>
            <a:lvl9pPr>
              <a:defRPr sz="617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6012143" y="6447480"/>
            <a:ext cx="22633940" cy="2687000"/>
          </a:xfrm>
        </p:spPr>
        <p:txBody>
          <a:bodyPr anchor="b"/>
          <a:lstStyle>
            <a:lvl1pPr marL="0" indent="0">
              <a:buNone/>
              <a:defRPr sz="9306" b="1"/>
            </a:lvl1pPr>
            <a:lvl2pPr marL="1766675" indent="0">
              <a:buNone/>
              <a:defRPr sz="7699" b="1"/>
            </a:lvl2pPr>
            <a:lvl3pPr marL="3533349" indent="0">
              <a:buNone/>
              <a:defRPr sz="6938" b="1"/>
            </a:lvl3pPr>
            <a:lvl4pPr marL="5300024" indent="0">
              <a:buNone/>
              <a:defRPr sz="6176" b="1"/>
            </a:lvl4pPr>
            <a:lvl5pPr marL="7066696" indent="0">
              <a:buNone/>
              <a:defRPr sz="6176" b="1"/>
            </a:lvl5pPr>
            <a:lvl6pPr marL="8833371" indent="0">
              <a:buNone/>
              <a:defRPr sz="6176" b="1"/>
            </a:lvl6pPr>
            <a:lvl7pPr marL="10600046" indent="0">
              <a:buNone/>
              <a:defRPr sz="6176" b="1"/>
            </a:lvl7pPr>
            <a:lvl8pPr marL="12366721" indent="0">
              <a:buNone/>
              <a:defRPr sz="6176" b="1"/>
            </a:lvl8pPr>
            <a:lvl9pPr marL="14133395" indent="0">
              <a:buNone/>
              <a:defRPr sz="617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012143" y="9134475"/>
            <a:ext cx="22633940" cy="16595410"/>
          </a:xfrm>
        </p:spPr>
        <p:txBody>
          <a:bodyPr/>
          <a:lstStyle>
            <a:lvl1pPr>
              <a:defRPr sz="9306"/>
            </a:lvl1pPr>
            <a:lvl2pPr>
              <a:defRPr sz="7699"/>
            </a:lvl2pPr>
            <a:lvl3pPr>
              <a:defRPr sz="6938"/>
            </a:lvl3pPr>
            <a:lvl4pPr>
              <a:defRPr sz="6176"/>
            </a:lvl4pPr>
            <a:lvl5pPr>
              <a:defRPr sz="6176"/>
            </a:lvl5pPr>
            <a:lvl6pPr>
              <a:defRPr sz="6176"/>
            </a:lvl6pPr>
            <a:lvl7pPr>
              <a:defRPr sz="6176"/>
            </a:lvl7pPr>
            <a:lvl8pPr>
              <a:defRPr sz="6176"/>
            </a:lvl8pPr>
            <a:lvl9pPr>
              <a:defRPr sz="617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C0687D3-A1AD-4207-ADC7-669701CD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A5FF-F299-4A6C-8032-DF4155E03D6F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EFAE4E-0CD6-44CD-ADBD-E57D46A7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9D16EC4-E157-45DF-B576-786C7F74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0844-8820-4418-B15A-1FF318F051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82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5AD0791-32C4-4E57-BDAC-C718F0C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E64E-5F6D-48AC-BDAF-54CE1D1A1249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070D66D-339F-45F4-B192-37D6D4D8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70D4E87-4A8B-42DE-8D93-58D94928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45FA-B7F9-4FFB-B262-38E5E9CED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69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B38FF36-25BD-4661-9F94-25F8B063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2CE7-A243-43FC-97B4-4C962D735BA3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E2E890F-9AAA-498A-888E-C9531BEE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6E4147A-326A-4BAF-A113-8B623D8A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858B-CDBB-470F-8B24-7B8393B726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54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0326" y="1146810"/>
            <a:ext cx="16846553" cy="4880610"/>
          </a:xfrm>
        </p:spPr>
        <p:txBody>
          <a:bodyPr anchor="b"/>
          <a:lstStyle>
            <a:lvl1pPr algn="l">
              <a:defRPr sz="7699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20282" y="1146813"/>
            <a:ext cx="28625799" cy="24583075"/>
          </a:xfrm>
        </p:spPr>
        <p:txBody>
          <a:bodyPr/>
          <a:lstStyle>
            <a:lvl1pPr>
              <a:defRPr sz="12352"/>
            </a:lvl1pPr>
            <a:lvl2pPr>
              <a:defRPr sz="10829"/>
            </a:lvl2pPr>
            <a:lvl3pPr>
              <a:defRPr sz="9306"/>
            </a:lvl3pPr>
            <a:lvl4pPr>
              <a:defRPr sz="7699"/>
            </a:lvl4pPr>
            <a:lvl5pPr>
              <a:defRPr sz="7699"/>
            </a:lvl5pPr>
            <a:lvl6pPr>
              <a:defRPr sz="7699"/>
            </a:lvl6pPr>
            <a:lvl7pPr>
              <a:defRPr sz="7699"/>
            </a:lvl7pPr>
            <a:lvl8pPr>
              <a:defRPr sz="7699"/>
            </a:lvl8pPr>
            <a:lvl9pPr>
              <a:defRPr sz="769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60326" y="6027424"/>
            <a:ext cx="16846553" cy="19702463"/>
          </a:xfrm>
        </p:spPr>
        <p:txBody>
          <a:bodyPr/>
          <a:lstStyle>
            <a:lvl1pPr marL="0" indent="0">
              <a:buNone/>
              <a:defRPr sz="5414"/>
            </a:lvl1pPr>
            <a:lvl2pPr marL="1766675" indent="0">
              <a:buNone/>
              <a:defRPr sz="4653"/>
            </a:lvl2pPr>
            <a:lvl3pPr marL="3533349" indent="0">
              <a:buNone/>
              <a:defRPr sz="3892"/>
            </a:lvl3pPr>
            <a:lvl4pPr marL="5300024" indent="0">
              <a:buNone/>
              <a:defRPr sz="3469"/>
            </a:lvl4pPr>
            <a:lvl5pPr marL="7066696" indent="0">
              <a:buNone/>
              <a:defRPr sz="3469"/>
            </a:lvl5pPr>
            <a:lvl6pPr marL="8833371" indent="0">
              <a:buNone/>
              <a:defRPr sz="3469"/>
            </a:lvl6pPr>
            <a:lvl7pPr marL="10600046" indent="0">
              <a:buNone/>
              <a:defRPr sz="3469"/>
            </a:lvl7pPr>
            <a:lvl8pPr marL="12366721" indent="0">
              <a:buNone/>
              <a:defRPr sz="3469"/>
            </a:lvl8pPr>
            <a:lvl9pPr marL="14133395" indent="0">
              <a:buNone/>
              <a:defRPr sz="34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7EE254-3645-4D94-A762-492D1665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B28A-EAC3-4613-9042-9C041A736476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A9A90-BFC8-4A55-82A9-CF4AB830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A9ECEA0-1928-4976-A73B-DE63A27B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468B-683A-4F05-ABFE-7C74FBC3D8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0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48C859-EE3E-474E-BCDC-B359247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51" y="1153715"/>
            <a:ext cx="46086899" cy="4800600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A3E0D8-641E-4071-8EF4-9B678CE19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751" y="6721444"/>
            <a:ext cx="46086899" cy="1900910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C635C-8A17-410D-90FA-AC082EE8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9751" y="26697014"/>
            <a:ext cx="11948033" cy="153274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995847" eaLnBrk="1" fontAlgn="auto" hangingPunct="1">
              <a:spcBef>
                <a:spcPts val="0"/>
              </a:spcBef>
              <a:spcAft>
                <a:spcPts val="0"/>
              </a:spcAft>
              <a:defRPr sz="465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25F1D-DE9D-41BE-B654-20DB639E62BD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D59AC-EF4D-4EF4-A82C-C50998BA2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94793" y="26697014"/>
            <a:ext cx="16216816" cy="153274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995847" eaLnBrk="1" fontAlgn="auto" hangingPunct="1">
              <a:spcBef>
                <a:spcPts val="0"/>
              </a:spcBef>
              <a:spcAft>
                <a:spcPts val="0"/>
              </a:spcAft>
              <a:defRPr sz="465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A354A-7311-4B44-9006-D3F2AC097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8616" y="26697014"/>
            <a:ext cx="11948033" cy="153274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995847" eaLnBrk="1" fontAlgn="auto" hangingPunct="1">
              <a:spcBef>
                <a:spcPts val="0"/>
              </a:spcBef>
              <a:spcAft>
                <a:spcPts val="0"/>
              </a:spcAft>
              <a:defRPr sz="465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6CA2D-2CAE-4444-9790-131B5F6C5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3532080" rtl="0" eaLnBrk="1" fontAlgn="base" hangingPunct="1">
        <a:spcBef>
          <a:spcPct val="0"/>
        </a:spcBef>
        <a:spcAft>
          <a:spcPct val="0"/>
        </a:spcAft>
        <a:defRPr sz="1698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2pPr>
      <a:lvl3pPr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3pPr>
      <a:lvl4pPr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4pPr>
      <a:lvl5pPr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5pPr>
      <a:lvl6pPr marL="546903"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6pPr>
      <a:lvl7pPr marL="1093805"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7pPr>
      <a:lvl8pPr marL="1640708"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8pPr>
      <a:lvl9pPr marL="2187611" algn="ctr" defTabSz="3532080" rtl="0" eaLnBrk="1" fontAlgn="base" hangingPunct="1">
        <a:spcBef>
          <a:spcPct val="0"/>
        </a:spcBef>
        <a:spcAft>
          <a:spcPct val="0"/>
        </a:spcAft>
        <a:defRPr sz="16986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323581" indent="-1323581" algn="l" defTabSz="353208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321" kern="1200">
          <a:solidFill>
            <a:schemeClr val="tx1"/>
          </a:solidFill>
          <a:latin typeface="+mn-lt"/>
          <a:ea typeface="+mn-ea"/>
          <a:cs typeface="+mn-cs"/>
        </a:defRPr>
      </a:lvl1pPr>
      <a:lvl2pPr marL="2869340" indent="-1103301" algn="l" defTabSz="353208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766" kern="1200">
          <a:solidFill>
            <a:schemeClr val="tx1"/>
          </a:solidFill>
          <a:latin typeface="+mn-lt"/>
          <a:ea typeface="+mn-ea"/>
          <a:cs typeface="+mn-cs"/>
        </a:defRPr>
      </a:lvl2pPr>
      <a:lvl3pPr marL="4415100" indent="-883020" algn="l" defTabSz="353208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11" kern="1200">
          <a:solidFill>
            <a:schemeClr val="tx1"/>
          </a:solidFill>
          <a:latin typeface="+mn-lt"/>
          <a:ea typeface="+mn-ea"/>
          <a:cs typeface="+mn-cs"/>
        </a:defRPr>
      </a:lvl3pPr>
      <a:lvl4pPr marL="6183038" indent="-883020" algn="l" defTabSz="353208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656" kern="1200">
          <a:solidFill>
            <a:schemeClr val="tx1"/>
          </a:solidFill>
          <a:latin typeface="+mn-lt"/>
          <a:ea typeface="+mn-ea"/>
          <a:cs typeface="+mn-cs"/>
        </a:defRPr>
      </a:lvl4pPr>
      <a:lvl5pPr marL="7949078" indent="-883020" algn="l" defTabSz="353208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656" kern="1200">
          <a:solidFill>
            <a:schemeClr val="tx1"/>
          </a:solidFill>
          <a:latin typeface="+mn-lt"/>
          <a:ea typeface="+mn-ea"/>
          <a:cs typeface="+mn-cs"/>
        </a:defRPr>
      </a:lvl5pPr>
      <a:lvl6pPr marL="9716709" indent="-883336" algn="l" defTabSz="3533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11483384" indent="-883336" algn="l" defTabSz="3533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7699" kern="1200">
          <a:solidFill>
            <a:schemeClr val="tx1"/>
          </a:solidFill>
          <a:latin typeface="+mn-lt"/>
          <a:ea typeface="+mn-ea"/>
          <a:cs typeface="+mn-cs"/>
        </a:defRPr>
      </a:lvl7pPr>
      <a:lvl8pPr marL="13250059" indent="-883336" algn="l" defTabSz="3533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7699" kern="1200">
          <a:solidFill>
            <a:schemeClr val="tx1"/>
          </a:solidFill>
          <a:latin typeface="+mn-lt"/>
          <a:ea typeface="+mn-ea"/>
          <a:cs typeface="+mn-cs"/>
        </a:defRPr>
      </a:lvl8pPr>
      <a:lvl9pPr marL="15016732" indent="-883336" algn="l" defTabSz="3533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7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1pPr>
      <a:lvl2pPr marL="1766675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2pPr>
      <a:lvl3pPr marL="3533349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3pPr>
      <a:lvl4pPr marL="5300024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4pPr>
      <a:lvl5pPr marL="7066696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5pPr>
      <a:lvl6pPr marL="8833371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6pPr>
      <a:lvl7pPr marL="10600046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7pPr>
      <a:lvl8pPr marL="12366721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8pPr>
      <a:lvl9pPr marL="14133395" algn="l" defTabSz="3533349" rtl="0" eaLnBrk="1" latinLnBrk="0" hangingPunct="1">
        <a:defRPr sz="69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8">
            <a:extLst>
              <a:ext uri="{FF2B5EF4-FFF2-40B4-BE49-F238E27FC236}">
                <a16:creationId xmlns:a16="http://schemas.microsoft.com/office/drawing/2014/main" id="{7BEA0741-BC43-4D38-9D93-96542997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272" y="596091"/>
            <a:ext cx="36436048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8000" b="1" dirty="0"/>
              <a:t>TITEL </a:t>
            </a:r>
            <a:r>
              <a:rPr lang="de-DE" altLang="de-DE" sz="8000" b="1" dirty="0" err="1"/>
              <a:t>Lorem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ipsum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dolor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sit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amet</a:t>
            </a:r>
            <a:r>
              <a:rPr lang="de-DE" altLang="de-DE" sz="8000" b="1" dirty="0"/>
              <a:t>, </a:t>
            </a:r>
            <a:r>
              <a:rPr lang="de-DE" altLang="de-DE" sz="8000" b="1" dirty="0" err="1"/>
              <a:t>consetetur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sadipscing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elitr</a:t>
            </a:r>
            <a:r>
              <a:rPr lang="de-DE" altLang="de-DE" sz="8000" b="1" dirty="0"/>
              <a:t>, sed </a:t>
            </a:r>
            <a:r>
              <a:rPr lang="de-DE" altLang="de-DE" sz="8000" b="1" dirty="0" err="1"/>
              <a:t>diam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nonumy</a:t>
            </a:r>
            <a:r>
              <a:rPr lang="de-DE" altLang="de-DE" sz="8000" b="1" dirty="0"/>
              <a:t> </a:t>
            </a:r>
            <a:r>
              <a:rPr lang="de-DE" altLang="de-DE" sz="8000" b="1" dirty="0" err="1"/>
              <a:t>eirmod</a:t>
            </a:r>
            <a:r>
              <a:rPr lang="de-DE" altLang="de-DE" sz="8000" b="1" dirty="0"/>
              <a:t> (ggf. doppelzeilig)</a:t>
            </a:r>
            <a:endParaRPr lang="de-DE" altLang="de-DE" sz="8000" dirty="0"/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1DC93F5E-78C2-4F57-BA46-71235932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006" y="271707"/>
            <a:ext cx="4422595" cy="34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F50A0A-D9A7-4141-9E04-AC10E5F667AB}"/>
              </a:ext>
            </a:extLst>
          </p:cNvPr>
          <p:cNvSpPr txBox="1"/>
          <p:nvPr/>
        </p:nvSpPr>
        <p:spPr>
          <a:xfrm>
            <a:off x="1192488" y="433898"/>
            <a:ext cx="6254276" cy="292022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 defTabSz="499584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459" b="1" dirty="0">
                <a:latin typeface="+mj-lt"/>
              </a:rPr>
              <a:t>Logo der eigenen </a:t>
            </a:r>
          </a:p>
          <a:p>
            <a:pPr algn="ctr" defTabSz="499584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459" b="1" dirty="0">
                <a:latin typeface="+mj-lt"/>
              </a:rPr>
              <a:t>Klinik/Praxis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9FCB0C4C-07D5-4758-B718-44AB87ED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41" y="4689558"/>
            <a:ext cx="10702440" cy="1344086"/>
          </a:xfrm>
          <a:prstGeom prst="rect">
            <a:avLst/>
          </a:prstGeom>
          <a:solidFill>
            <a:srgbClr val="75D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8134" b="1" dirty="0"/>
              <a:t>EINLEITUNG</a:t>
            </a:r>
          </a:p>
        </p:txBody>
      </p:sp>
      <p:sp>
        <p:nvSpPr>
          <p:cNvPr id="7" name="Textfeld 15">
            <a:extLst>
              <a:ext uri="{FF2B5EF4-FFF2-40B4-BE49-F238E27FC236}">
                <a16:creationId xmlns:a16="http://schemas.microsoft.com/office/drawing/2014/main" id="{96696027-C429-4586-9075-6B3290362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18" y="6263479"/>
            <a:ext cx="10804064" cy="80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957"/>
              </a:spcAft>
            </a:pP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dolore</a:t>
            </a:r>
            <a:r>
              <a:rPr lang="de-DE" altLang="de-DE" sz="5400" dirty="0"/>
              <a:t> magna </a:t>
            </a:r>
            <a:r>
              <a:rPr lang="de-DE" altLang="de-DE" sz="5400" dirty="0" err="1"/>
              <a:t>aliquyam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erat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voluptua</a:t>
            </a:r>
            <a:r>
              <a:rPr lang="de-DE" altLang="de-DE" sz="5400" dirty="0"/>
              <a:t>. At </a:t>
            </a:r>
            <a:r>
              <a:rPr lang="de-DE" altLang="de-DE" sz="5400" dirty="0" err="1"/>
              <a:t>vero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eos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accusam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justo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duo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dolores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rebum</a:t>
            </a:r>
            <a:r>
              <a:rPr lang="de-DE" altLang="de-DE" sz="5400" dirty="0"/>
              <a:t>. Stet </a:t>
            </a:r>
            <a:r>
              <a:rPr lang="de-DE" altLang="de-DE" sz="5400" dirty="0" err="1"/>
              <a:t>clita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kasd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gubergren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no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takimata</a:t>
            </a:r>
            <a:r>
              <a:rPr lang="de-DE" altLang="de-DE" sz="5400" dirty="0"/>
              <a:t> sanctus </a:t>
            </a:r>
            <a:r>
              <a:rPr lang="de-DE" altLang="de-DE" sz="5400" dirty="0" err="1"/>
              <a:t>est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. </a:t>
            </a:r>
            <a:endParaRPr lang="de-DE" altLang="de-DE" sz="9570" dirty="0"/>
          </a:p>
        </p:txBody>
      </p:sp>
      <p:sp>
        <p:nvSpPr>
          <p:cNvPr id="8" name="Textfeld 14">
            <a:extLst>
              <a:ext uri="{FF2B5EF4-FFF2-40B4-BE49-F238E27FC236}">
                <a16:creationId xmlns:a16="http://schemas.microsoft.com/office/drawing/2014/main" id="{C1E46372-14E0-434F-8B0F-4B50C645B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90" y="14804397"/>
            <a:ext cx="10804064" cy="1344086"/>
          </a:xfrm>
          <a:prstGeom prst="rect">
            <a:avLst/>
          </a:prstGeom>
          <a:solidFill>
            <a:srgbClr val="75D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8134" b="1" dirty="0"/>
              <a:t>METHODIK</a:t>
            </a:r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ED31CC19-808D-4AB8-B28A-9964B5E6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53" y="16718802"/>
            <a:ext cx="10749102" cy="107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957"/>
              </a:spcAft>
            </a:pP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dolore</a:t>
            </a:r>
            <a:r>
              <a:rPr lang="de-DE" altLang="de-DE" sz="5400" dirty="0"/>
              <a:t> magna </a:t>
            </a:r>
            <a:r>
              <a:rPr lang="de-DE" altLang="de-DE" sz="5400" dirty="0" err="1"/>
              <a:t>aliquyam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erat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voluptua</a:t>
            </a:r>
            <a:r>
              <a:rPr lang="de-DE" altLang="de-DE" sz="5400" dirty="0"/>
              <a:t>. At </a:t>
            </a:r>
            <a:r>
              <a:rPr lang="de-DE" altLang="de-DE" sz="5400" dirty="0" err="1"/>
              <a:t>vero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eos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accusam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justo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duo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dolores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rebum</a:t>
            </a:r>
            <a:r>
              <a:rPr lang="de-DE" altLang="de-DE" sz="5400" dirty="0"/>
              <a:t>. Stet </a:t>
            </a:r>
            <a:r>
              <a:rPr lang="de-DE" altLang="de-DE" sz="5400" dirty="0" err="1"/>
              <a:t>clita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kasd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gubergren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no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takimata</a:t>
            </a:r>
            <a:r>
              <a:rPr lang="de-DE" altLang="de-DE" sz="5400" dirty="0"/>
              <a:t> sanctus </a:t>
            </a:r>
            <a:r>
              <a:rPr lang="de-DE" altLang="de-DE" sz="5400" dirty="0" err="1"/>
              <a:t>est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.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. </a:t>
            </a:r>
            <a:endParaRPr lang="de-DE" altLang="de-DE" sz="9570" dirty="0"/>
          </a:p>
        </p:txBody>
      </p:sp>
      <p:sp>
        <p:nvSpPr>
          <p:cNvPr id="12" name="Textfeld 22">
            <a:extLst>
              <a:ext uri="{FF2B5EF4-FFF2-40B4-BE49-F238E27FC236}">
                <a16:creationId xmlns:a16="http://schemas.microsoft.com/office/drawing/2014/main" id="{B03C1167-F6CC-4AE4-8FD1-DE822BD0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76" y="4729472"/>
            <a:ext cx="36717331" cy="1344086"/>
          </a:xfrm>
          <a:prstGeom prst="rect">
            <a:avLst/>
          </a:prstGeom>
          <a:solidFill>
            <a:srgbClr val="75D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8134" b="1"/>
              <a:t>ERGEBNISSE</a:t>
            </a:r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FD29866D-247C-4592-B53E-7F6C32538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0472" y="22610179"/>
            <a:ext cx="36918689" cy="1344086"/>
          </a:xfrm>
          <a:prstGeom prst="rect">
            <a:avLst/>
          </a:prstGeom>
          <a:solidFill>
            <a:srgbClr val="75D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8134" b="1" dirty="0"/>
              <a:t>ZUSAMMENFASSUNG &amp; DISKUSSION</a:t>
            </a:r>
          </a:p>
        </p:txBody>
      </p:sp>
      <p:sp>
        <p:nvSpPr>
          <p:cNvPr id="18" name="Textfeld 15">
            <a:extLst>
              <a:ext uri="{FF2B5EF4-FFF2-40B4-BE49-F238E27FC236}">
                <a16:creationId xmlns:a16="http://schemas.microsoft.com/office/drawing/2014/main" id="{A3B3D8DD-EA83-4C1E-9CF3-E64023F2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0472" y="24044410"/>
            <a:ext cx="36918689" cy="27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957"/>
              </a:spcAft>
            </a:pP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dolore</a:t>
            </a:r>
            <a:r>
              <a:rPr lang="de-DE" altLang="de-DE" sz="5400" dirty="0"/>
              <a:t> magna </a:t>
            </a:r>
            <a:r>
              <a:rPr lang="de-DE" altLang="de-DE" sz="5400" dirty="0" err="1"/>
              <a:t>aliquyam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erat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voluptua</a:t>
            </a:r>
            <a:r>
              <a:rPr lang="de-DE" altLang="de-DE" sz="5400" dirty="0"/>
              <a:t>. At </a:t>
            </a:r>
            <a:r>
              <a:rPr lang="de-DE" altLang="de-DE" sz="5400" dirty="0" err="1"/>
              <a:t>vero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eos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accusam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justo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duo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dolores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rebum</a:t>
            </a:r>
            <a:r>
              <a:rPr lang="de-DE" altLang="de-DE" sz="5400" dirty="0"/>
              <a:t>. Stet </a:t>
            </a:r>
            <a:r>
              <a:rPr lang="de-DE" altLang="de-DE" sz="5400" dirty="0" err="1"/>
              <a:t>clita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kasd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gubergren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no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takimata</a:t>
            </a:r>
            <a:r>
              <a:rPr lang="de-DE" altLang="de-DE" sz="5400" dirty="0"/>
              <a:t> sanctus </a:t>
            </a:r>
            <a:r>
              <a:rPr lang="de-DE" altLang="de-DE" sz="5400" dirty="0" err="1"/>
              <a:t>est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. </a:t>
            </a:r>
            <a:endParaRPr lang="de-DE" altLang="de-DE" sz="9570" dirty="0"/>
          </a:p>
        </p:txBody>
      </p:sp>
      <p:sp>
        <p:nvSpPr>
          <p:cNvPr id="24" name="Textfeld 36">
            <a:extLst>
              <a:ext uri="{FF2B5EF4-FFF2-40B4-BE49-F238E27FC236}">
                <a16:creationId xmlns:a16="http://schemas.microsoft.com/office/drawing/2014/main" id="{4A324EE4-36CE-48AA-BDDD-0C9B3C1D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96" y="27526958"/>
            <a:ext cx="48886408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4800" dirty="0"/>
              <a:t>Kontakt: </a:t>
            </a:r>
            <a:r>
              <a:rPr lang="de-DE" altLang="de-DE" sz="4800" dirty="0" err="1"/>
              <a:t>Vortragende:r</a:t>
            </a:r>
            <a:r>
              <a:rPr lang="de-DE" altLang="de-DE" sz="4800" dirty="0"/>
              <a:t> mit Klinik/Praxis und Adresse</a:t>
            </a:r>
            <a:endParaRPr lang="en-US" altLang="de-DE" sz="4800" dirty="0"/>
          </a:p>
        </p:txBody>
      </p:sp>
      <p:sp>
        <p:nvSpPr>
          <p:cNvPr id="25" name="Textfeld 15">
            <a:extLst>
              <a:ext uri="{FF2B5EF4-FFF2-40B4-BE49-F238E27FC236}">
                <a16:creationId xmlns:a16="http://schemas.microsoft.com/office/drawing/2014/main" id="{0ED9C061-6968-42B2-A66A-FF9FE827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1150" y="17759396"/>
            <a:ext cx="36717331" cy="44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957"/>
              </a:spcAft>
            </a:pP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dolore</a:t>
            </a:r>
            <a:r>
              <a:rPr lang="de-DE" altLang="de-DE" sz="5400" dirty="0"/>
              <a:t> magna </a:t>
            </a:r>
            <a:r>
              <a:rPr lang="de-DE" altLang="de-DE" sz="5400" dirty="0" err="1"/>
              <a:t>aliquyam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erat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voluptua</a:t>
            </a:r>
            <a:r>
              <a:rPr lang="de-DE" altLang="de-DE" sz="5400" dirty="0"/>
              <a:t>. At </a:t>
            </a:r>
            <a:r>
              <a:rPr lang="de-DE" altLang="de-DE" sz="5400" dirty="0" err="1"/>
              <a:t>vero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eos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accusam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justo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duo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dolores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rebum</a:t>
            </a:r>
            <a:r>
              <a:rPr lang="de-DE" altLang="de-DE" sz="5400" dirty="0"/>
              <a:t>. Stet </a:t>
            </a:r>
            <a:r>
              <a:rPr lang="de-DE" altLang="de-DE" sz="5400" dirty="0" err="1"/>
              <a:t>clita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kasd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gubergren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no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takimata</a:t>
            </a:r>
            <a:r>
              <a:rPr lang="de-DE" altLang="de-DE" sz="5400" dirty="0"/>
              <a:t> sanctus </a:t>
            </a:r>
            <a:r>
              <a:rPr lang="de-DE" altLang="de-DE" sz="5400" dirty="0" err="1"/>
              <a:t>est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.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consetetur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sadipscing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elitr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nonumy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eirmod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tempor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invidunt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ut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labore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dolore</a:t>
            </a:r>
            <a:r>
              <a:rPr lang="de-DE" altLang="de-DE" sz="5400" dirty="0"/>
              <a:t> magna </a:t>
            </a:r>
            <a:r>
              <a:rPr lang="de-DE" altLang="de-DE" sz="5400" dirty="0" err="1"/>
              <a:t>aliquyam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erat</a:t>
            </a:r>
            <a:r>
              <a:rPr lang="de-DE" altLang="de-DE" sz="5400" dirty="0"/>
              <a:t>, sed </a:t>
            </a:r>
            <a:r>
              <a:rPr lang="de-DE" altLang="de-DE" sz="5400" dirty="0" err="1"/>
              <a:t>diam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voluptua</a:t>
            </a:r>
            <a:r>
              <a:rPr lang="de-DE" altLang="de-DE" sz="5400" dirty="0"/>
              <a:t>. At </a:t>
            </a:r>
            <a:r>
              <a:rPr lang="de-DE" altLang="de-DE" sz="5400" dirty="0" err="1"/>
              <a:t>vero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eos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accusam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justo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duo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dolores</a:t>
            </a:r>
            <a:r>
              <a:rPr lang="de-DE" altLang="de-DE" sz="5400" dirty="0"/>
              <a:t> et </a:t>
            </a:r>
            <a:r>
              <a:rPr lang="de-DE" altLang="de-DE" sz="5400" dirty="0" err="1"/>
              <a:t>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rebum</a:t>
            </a:r>
            <a:r>
              <a:rPr lang="de-DE" altLang="de-DE" sz="5400" dirty="0"/>
              <a:t>. Stet </a:t>
            </a:r>
            <a:r>
              <a:rPr lang="de-DE" altLang="de-DE" sz="5400" dirty="0" err="1"/>
              <a:t>clita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kasd</a:t>
            </a:r>
            <a:r>
              <a:rPr lang="de-DE" altLang="de-DE" sz="5400" dirty="0"/>
              <a:t> </a:t>
            </a:r>
            <a:r>
              <a:rPr lang="de-DE" altLang="de-DE" sz="5400" dirty="0" err="1"/>
              <a:t>gubergren</a:t>
            </a:r>
            <a:r>
              <a:rPr lang="de-DE" altLang="de-DE" sz="5400" dirty="0"/>
              <a:t>, </a:t>
            </a:r>
            <a:r>
              <a:rPr lang="de-DE" altLang="de-DE" sz="5400" dirty="0" err="1"/>
              <a:t>no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sea</a:t>
            </a:r>
            <a:r>
              <a:rPr lang="de-DE" altLang="de-DE" sz="5400" dirty="0"/>
              <a:t> </a:t>
            </a:r>
            <a:r>
              <a:rPr lang="de-DE" altLang="de-DE" sz="5400" dirty="0" err="1"/>
              <a:t>takimata</a:t>
            </a:r>
            <a:r>
              <a:rPr lang="de-DE" altLang="de-DE" sz="5400" dirty="0"/>
              <a:t> sanctus </a:t>
            </a:r>
            <a:r>
              <a:rPr lang="de-DE" altLang="de-DE" sz="5400" dirty="0" err="1"/>
              <a:t>est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Lorem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ipsum</a:t>
            </a:r>
            <a:r>
              <a:rPr lang="de-DE" altLang="de-DE" sz="5400" dirty="0"/>
              <a:t> </a:t>
            </a:r>
            <a:r>
              <a:rPr lang="de-DE" altLang="de-DE" sz="5400" dirty="0" err="1"/>
              <a:t>dolor</a:t>
            </a:r>
            <a:r>
              <a:rPr lang="de-DE" altLang="de-DE" sz="5400" dirty="0"/>
              <a:t> </a:t>
            </a:r>
            <a:r>
              <a:rPr lang="de-DE" altLang="de-DE" sz="5400" dirty="0" err="1"/>
              <a:t>sit</a:t>
            </a:r>
            <a:r>
              <a:rPr lang="de-DE" altLang="de-DE" sz="5400" dirty="0"/>
              <a:t> </a:t>
            </a:r>
            <a:r>
              <a:rPr lang="de-DE" altLang="de-DE" sz="5400" dirty="0" err="1"/>
              <a:t>amet</a:t>
            </a:r>
            <a:r>
              <a:rPr lang="de-DE" altLang="de-DE" sz="5400" dirty="0"/>
              <a:t>.</a:t>
            </a:r>
            <a:endParaRPr lang="de-DE" altLang="de-DE" sz="957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78D2B19-A499-47C9-B24E-E811D8914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24539" r="19744" b="12795"/>
          <a:stretch/>
        </p:blipFill>
        <p:spPr>
          <a:xfrm rot="5400000">
            <a:off x="13332128" y="6161864"/>
            <a:ext cx="10913168" cy="115945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F4CFF9A-159C-425B-9A29-0997365CA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3000" r="14503" b="-120"/>
          <a:stretch/>
        </p:blipFill>
        <p:spPr>
          <a:xfrm rot="5400000">
            <a:off x="38369175" y="6220425"/>
            <a:ext cx="10878016" cy="1128619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72C152E-B71B-49D0-B5C5-B854C30F93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447" r="17985" b="-447"/>
          <a:stretch/>
        </p:blipFill>
        <p:spPr>
          <a:xfrm rot="5400000">
            <a:off x="25928230" y="6201577"/>
            <a:ext cx="10913167" cy="114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A643236-5293-4EAC-ACC9-DCF743E6899E}"/>
              </a:ext>
            </a:extLst>
          </p:cNvPr>
          <p:cNvSpPr/>
          <p:nvPr/>
        </p:nvSpPr>
        <p:spPr>
          <a:xfrm>
            <a:off x="2776664" y="2689704"/>
            <a:ext cx="44644960" cy="2626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 und Schrift Poster:</a:t>
            </a:r>
            <a:endParaRPr lang="de-DE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0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Ihr Poster wird in digitaler Form in der </a:t>
            </a:r>
            <a:r>
              <a:rPr lang="de-DE" sz="8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Posterausstellung</a:t>
            </a: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65" Full HD LED Display</a:t>
            </a: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großen Monitoren gezeigt. </a:t>
            </a:r>
            <a:endParaRPr lang="de-DE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0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ist kein Ausdruck notwendig.</a:t>
            </a:r>
            <a:endParaRPr lang="de-DE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0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Datei: </a:t>
            </a:r>
          </a:p>
          <a:p>
            <a:pPr marL="3230563" lvl="1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JPG-Datei </a:t>
            </a:r>
          </a:p>
          <a:p>
            <a:pPr marL="3230563" lvl="1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Max. 20 MB </a:t>
            </a:r>
          </a:p>
          <a:p>
            <a:pPr marL="3230563" lvl="1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</a:t>
            </a:r>
            <a:r>
              <a:rPr lang="de-DE" sz="8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HD-Auflösung: 1.920 x 1.080 Pixeln </a:t>
            </a:r>
          </a:p>
          <a:p>
            <a:pPr marL="3230563" lvl="1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QHD: 2.560 x 1.440 Pixeln</a:t>
            </a:r>
          </a:p>
          <a:p>
            <a:pPr marL="3230563" lvl="1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4K UHD: 3.840 x 2.160 Pixeln</a:t>
            </a:r>
          </a:p>
          <a:p>
            <a:pPr marL="1143000" lvl="0" indent="-11430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Format: 16:9 (Querformat)</a:t>
            </a:r>
            <a:endParaRPr lang="de-DE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0" indent="-11430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8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Bitte achten Sie darauf, dass das Poster gut leserlich ist und die Schriftart nicht zu klein ist!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8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8800" b="1" dirty="0">
                <a:latin typeface="Arial" panose="020B0604020202020204" pitchFamily="34" charset="0"/>
                <a:cs typeface="Arial" panose="020B0604020202020204" pitchFamily="34" charset="0"/>
              </a:rPr>
              <a:t>Wichtige Deadlines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Zeitraum für die Erstellung des Posters durch Einreicher: 		01.03. - 03.05.2024</a:t>
            </a:r>
          </a:p>
          <a:p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Finale Abgabe der Poster an das Organisationsteam DEWU: 		03.05.2024</a:t>
            </a:r>
          </a:p>
          <a:p>
            <a:pPr marL="1143000" lvl="0" indent="-11430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415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WU Poster Template_NT" id="{3AB2FFB0-37EE-49CA-8EBF-AADF07904988}" vid="{6B35B789-96CF-4045-810C-7FCCEEB2DCB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DEWU Poster Template_NT</Template>
  <TotalTime>0</TotalTime>
  <Words>459</Words>
  <Application>Microsoft Office PowerPoint</Application>
  <PresentationFormat>Benutzerdefiniert</PresentationFormat>
  <Paragraphs>27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Larissa</vt:lpstr>
      <vt:lpstr>PowerPoint-Präsentation</vt:lpstr>
      <vt:lpstr>PowerPoint-Präsentation</vt:lpstr>
    </vt:vector>
  </TitlesOfParts>
  <Company>Universität Witten/Herdecke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Thonesen, Nina</dc:creator>
  <cp:lastModifiedBy>Thonesen, Nina</cp:lastModifiedBy>
  <cp:revision>15</cp:revision>
  <cp:lastPrinted>2022-08-22T08:14:30Z</cp:lastPrinted>
  <dcterms:created xsi:type="dcterms:W3CDTF">2023-06-26T12:37:52Z</dcterms:created>
  <dcterms:modified xsi:type="dcterms:W3CDTF">2023-06-27T08:24:02Z</dcterms:modified>
</cp:coreProperties>
</file>